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6" r:id="rId7"/>
    <p:sldId id="270" r:id="rId8"/>
    <p:sldId id="267" r:id="rId9"/>
    <p:sldId id="271" r:id="rId10"/>
    <p:sldId id="675" r:id="rId11"/>
    <p:sldId id="758" r:id="rId12"/>
    <p:sldId id="262" r:id="rId13"/>
    <p:sldId id="263" r:id="rId14"/>
    <p:sldId id="264" r:id="rId15"/>
    <p:sldId id="265" r:id="rId16"/>
    <p:sldId id="274" r:id="rId17"/>
    <p:sldId id="759" r:id="rId18"/>
    <p:sldId id="760" r:id="rId19"/>
    <p:sldId id="275" r:id="rId20"/>
    <p:sldId id="761" r:id="rId21"/>
    <p:sldId id="762" r:id="rId22"/>
    <p:sldId id="272" r:id="rId23"/>
    <p:sldId id="696" r:id="rId24"/>
    <p:sldId id="26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36" autoAdjust="0"/>
  </p:normalViewPr>
  <p:slideViewPr>
    <p:cSldViewPr snapToGrid="0">
      <p:cViewPr varScale="1">
        <p:scale>
          <a:sx n="68" d="100"/>
          <a:sy n="68" d="100"/>
        </p:scale>
        <p:origin x="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mukhambetova, Galiya" userId="ad0f9e9e-f88e-4ce8-978d-172bf4f90057" providerId="ADAL" clId="{E42429CC-A46B-447D-B8C6-B0C862F6BAB7}"/>
    <pc:docChg chg="modSld">
      <pc:chgData name="Yelmukhambetova, Galiya" userId="ad0f9e9e-f88e-4ce8-978d-172bf4f90057" providerId="ADAL" clId="{E42429CC-A46B-447D-B8C6-B0C862F6BAB7}" dt="2023-06-27T15:39:54.390" v="2" actId="20577"/>
      <pc:docMkLst>
        <pc:docMk/>
      </pc:docMkLst>
      <pc:sldChg chg="modSp mod">
        <pc:chgData name="Yelmukhambetova, Galiya" userId="ad0f9e9e-f88e-4ce8-978d-172bf4f90057" providerId="ADAL" clId="{E42429CC-A46B-447D-B8C6-B0C862F6BAB7}" dt="2023-06-27T15:39:54.390" v="2" actId="20577"/>
        <pc:sldMkLst>
          <pc:docMk/>
          <pc:sldMk cId="677326014" sldId="256"/>
        </pc:sldMkLst>
        <pc:spChg chg="mod">
          <ac:chgData name="Yelmukhambetova, Galiya" userId="ad0f9e9e-f88e-4ce8-978d-172bf4f90057" providerId="ADAL" clId="{E42429CC-A46B-447D-B8C6-B0C862F6BAB7}" dt="2023-06-27T15:36:40.758" v="0" actId="1076"/>
          <ac:spMkLst>
            <pc:docMk/>
            <pc:sldMk cId="677326014" sldId="256"/>
            <ac:spMk id="4" creationId="{C74D446E-2F23-83FA-604A-AE388CD2E67C}"/>
          </ac:spMkLst>
        </pc:spChg>
        <pc:spChg chg="mod">
          <ac:chgData name="Yelmukhambetova, Galiya" userId="ad0f9e9e-f88e-4ce8-978d-172bf4f90057" providerId="ADAL" clId="{E42429CC-A46B-447D-B8C6-B0C862F6BAB7}" dt="2023-06-27T15:39:54.390" v="2" actId="20577"/>
          <ac:spMkLst>
            <pc:docMk/>
            <pc:sldMk cId="677326014" sldId="256"/>
            <ac:spMk id="6" creationId="{23E89D06-2216-F8F1-6343-7FB2E224A4C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МРЛ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НМРЛ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SCLC/NSCLC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A6-4953-A855-121A0FDD4A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A6-4953-A855-121A0FDD4A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Мелкоклеточный РЛ (МРЛ)</c:v>
                </c:pt>
                <c:pt idx="1">
                  <c:v>Немелкоклеточный РЛ (НМРЛ)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A6-4953-A855-121A0FDD4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Гистологические типы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898892234058981"/>
          <c:y val="1.75118549742630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730652162617354"/>
          <c:y val="0.23603998544401913"/>
          <c:w val="0.50477232656145188"/>
          <c:h val="0.379784705520632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SCLC/NSCLC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3C-4DEA-9AD9-A1E90C8DC40E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3C-4DEA-9AD9-A1E90C8DC4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3C-4DEA-9AD9-A1E90C8DC4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3C-4DEA-9AD9-A1E90C8DC4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3C-4DEA-9AD9-A1E90C8DC4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83C-4DEA-9AD9-A1E90C8DC40E}"/>
              </c:ext>
            </c:extLst>
          </c:dPt>
          <c:dLbls>
            <c:dLbl>
              <c:idx val="4"/>
              <c:layout>
                <c:manualLayout>
                  <c:x val="-6.591166849569062E-2"/>
                  <c:y val="2.200710280132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3C-4DEA-9AD9-A1E90C8DC40E}"/>
                </c:ext>
              </c:extLst>
            </c:dLbl>
            <c:dLbl>
              <c:idx val="5"/>
              <c:layout>
                <c:manualLayout>
                  <c:x val="0.27381641183394778"/>
                  <c:y val="-6.0646001014685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3C-4DEA-9AD9-A1E90C8DC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Мелкоклеточный РЛ (МРЛ)</c:v>
                </c:pt>
                <c:pt idx="1">
                  <c:v>Аденокарцинома (вкл. БАК*)</c:v>
                </c:pt>
                <c:pt idx="2">
                  <c:v>Крупноклеточный РЛ</c:v>
                </c:pt>
                <c:pt idx="3">
                  <c:v>Плоскоклеточный РЛ</c:v>
                </c:pt>
                <c:pt idx="4">
                  <c:v>Аденоплоскоклеточный РЛ</c:v>
                </c:pt>
                <c:pt idx="5">
                  <c:v>Другие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37.4</c:v>
                </c:pt>
                <c:pt idx="2" formatCode="0.00">
                  <c:v>2.9</c:v>
                </c:pt>
                <c:pt idx="3">
                  <c:v>54.3</c:v>
                </c:pt>
                <c:pt idx="4">
                  <c:v>2.2999999999999998</c:v>
                </c:pt>
                <c:pt idx="5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3C-4DEA-9AD9-A1E90C8DC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27780862505497"/>
          <c:y val="0.68675679091120023"/>
          <c:w val="0.8350319359694458"/>
          <c:h val="0.313243209088799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58FA0-4879-478D-8676-7034B2F7746A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619A9-F6B0-4BF8-B3B6-587CBDDF3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2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619A9-F6B0-4BF8-B3B6-587CBDDF3E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8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7426-BF94-7145-BE43-8933EC4D67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9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>
            <a:extLst>
              <a:ext uri="{FF2B5EF4-FFF2-40B4-BE49-F238E27FC236}">
                <a16:creationId xmlns:a16="http://schemas.microsoft.com/office/drawing/2014/main" id="{39C7535C-5F86-4714-8AEC-8B26ECC932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>
            <a:extLst>
              <a:ext uri="{FF2B5EF4-FFF2-40B4-BE49-F238E27FC236}">
                <a16:creationId xmlns:a16="http://schemas.microsoft.com/office/drawing/2014/main" id="{D74BC541-3699-4D32-919C-89367B7C25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  <p:sp>
        <p:nvSpPr>
          <p:cNvPr id="46084" name="Номер слайда 3">
            <a:extLst>
              <a:ext uri="{FF2B5EF4-FFF2-40B4-BE49-F238E27FC236}">
                <a16:creationId xmlns:a16="http://schemas.microsoft.com/office/drawing/2014/main" id="{79A77373-A80F-4B31-865B-24737AD275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D1B09-D7D9-47B5-8325-9BE467261E23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544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03A7-2BA9-094E-A51F-B0FDE85C6B1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6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FCA-9F38-4922-B227-6460365E9118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DD1A-34E7-4EA8-B065-30298269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1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FCA-9F38-4922-B227-6460365E9118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DD1A-34E7-4EA8-B065-30298269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3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FCA-9F38-4922-B227-6460365E9118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DD1A-34E7-4EA8-B065-30298269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5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7052" y="308552"/>
            <a:ext cx="10106024" cy="924936"/>
          </a:xfrm>
          <a:prstGeom prst="rect">
            <a:avLst/>
          </a:prstGeom>
        </p:spPr>
        <p:txBody>
          <a:bodyPr lIns="46800" tIns="46800" rIns="46800" bIns="46800"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5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9933" y="6434363"/>
            <a:ext cx="9590571" cy="3032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pPr lvl="0"/>
            <a:endParaRPr/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ED81C500-07F1-4646-8524-2286FACD180D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11419417" y="6410326"/>
            <a:ext cx="279400" cy="277813"/>
          </a:xfrm>
        </p:spPr>
        <p:txBody>
          <a:bodyPr lIns="45718" tIns="45718" rIns="45718" bIns="45718"/>
          <a:lstStyle>
            <a:lvl1pPr>
              <a:defRPr/>
            </a:lvl1pPr>
          </a:lstStyle>
          <a:p>
            <a:pPr>
              <a:defRPr/>
            </a:pPr>
            <a:fld id="{961B19A8-3D51-43A1-AD0A-1D142DA0D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5988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FCA-9F38-4922-B227-6460365E9118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DD1A-34E7-4EA8-B065-30298269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5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FCA-9F38-4922-B227-6460365E9118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DD1A-34E7-4EA8-B065-30298269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7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FCA-9F38-4922-B227-6460365E9118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DD1A-34E7-4EA8-B065-30298269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3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FCA-9F38-4922-B227-6460365E9118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DD1A-34E7-4EA8-B065-30298269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6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FCA-9F38-4922-B227-6460365E9118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DD1A-34E7-4EA8-B065-30298269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4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FCA-9F38-4922-B227-6460365E9118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DD1A-34E7-4EA8-B065-30298269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1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FCA-9F38-4922-B227-6460365E9118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DD1A-34E7-4EA8-B065-30298269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4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EFCA-9F38-4922-B227-6460365E9118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DD1A-34E7-4EA8-B065-30298269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0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FEFCA-9F38-4922-B227-6460365E9118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DD1A-34E7-4EA8-B065-30298269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2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fizerKazakhstan@Pfizer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soncoweb.ru/standarts/RUSSCO/2022/0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nscl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nalsofoncology.org/article/S0923-7534(22)04781-0/fulltex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E9D03E-3246-40C9-90A5-3336553724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8728" y="652242"/>
            <a:ext cx="11037536" cy="2776758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7030A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7030A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7030A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Молекулярно-генетическая диагностика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ALK-транслокаций </a:t>
            </a:r>
            <a:r>
              <a:rPr lang="ru-RU" altLang="ru-RU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НМРЛ</a:t>
            </a:r>
            <a:endParaRPr lang="ru-RU" alt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D446E-2F23-83FA-604A-AE388CD2E67C}"/>
              </a:ext>
            </a:extLst>
          </p:cNvPr>
          <p:cNvSpPr txBox="1"/>
          <p:nvPr/>
        </p:nvSpPr>
        <p:spPr>
          <a:xfrm>
            <a:off x="3937221" y="4377773"/>
            <a:ext cx="8064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Артыкбаева  Назира Тулегеновна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Лаборатории ИГХ и молекулярной диагностики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КГП на ПХВ «Алматинский онкологический центр», к.м.н.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1A929B3-9FD2-20CD-2E45-0BF3EBC6EBD6}"/>
              </a:ext>
            </a:extLst>
          </p:cNvPr>
          <p:cNvSpPr txBox="1">
            <a:spLocks/>
          </p:cNvSpPr>
          <p:nvPr/>
        </p:nvSpPr>
        <p:spPr>
          <a:xfrm>
            <a:off x="111494" y="6342210"/>
            <a:ext cx="12192003" cy="738040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56">
              <a:spcBef>
                <a:spcPts val="0"/>
              </a:spcBef>
            </a:pPr>
            <a:r>
              <a:rPr lang="ru-RU" altLang="en-US" sz="1200" b="1" i="1" dirty="0">
                <a:solidFill>
                  <a:schemeClr val="tx1"/>
                </a:solidFill>
                <a:latin typeface="Calibri" panose="020F0502020204030204"/>
              </a:rPr>
              <a:t>Выступление организовано при поддержке  Филиала компании</a:t>
            </a:r>
            <a:r>
              <a:rPr lang="en-US" altLang="en-US" sz="1200" b="1" i="1" dirty="0">
                <a:solidFill>
                  <a:schemeClr val="tx1"/>
                </a:solidFill>
                <a:latin typeface="Calibri" panose="020F0502020204030204"/>
              </a:rPr>
              <a:t> Pfizer Export B.V. </a:t>
            </a:r>
            <a:endParaRPr lang="ru-RU" altLang="en-US" sz="1200" b="1" i="1" dirty="0">
              <a:solidFill>
                <a:schemeClr val="tx1"/>
              </a:solidFill>
              <a:latin typeface="Calibri" panose="020F0502020204030204"/>
            </a:endParaRPr>
          </a:p>
          <a:p>
            <a:pPr algn="l" defTabSz="914356">
              <a:spcBef>
                <a:spcPts val="0"/>
              </a:spcBef>
            </a:pPr>
            <a:r>
              <a:rPr lang="ru-RU" altLang="en-US" sz="1200" b="1" i="1" dirty="0">
                <a:solidFill>
                  <a:schemeClr val="tx1"/>
                </a:solidFill>
                <a:latin typeface="Calibri" panose="020F0502020204030204"/>
              </a:rPr>
              <a:t>в Республике Казахстан, г. Алматы, </a:t>
            </a:r>
            <a:r>
              <a:rPr lang="ru-RU" altLang="en-US" sz="1200" b="1" i="1" dirty="0" err="1">
                <a:solidFill>
                  <a:schemeClr val="tx1"/>
                </a:solidFill>
                <a:latin typeface="Calibri" panose="020F0502020204030204"/>
              </a:rPr>
              <a:t>пр.Н.Назарбаева</a:t>
            </a:r>
            <a:r>
              <a:rPr lang="ru-RU" altLang="en-US" sz="1200" b="1" i="1" dirty="0">
                <a:solidFill>
                  <a:schemeClr val="tx1"/>
                </a:solidFill>
                <a:latin typeface="Calibri" panose="020F0502020204030204"/>
              </a:rPr>
              <a:t>, д.100</a:t>
            </a:r>
            <a:r>
              <a:rPr lang="en-US" altLang="en-US" sz="1200" b="1" i="1" dirty="0">
                <a:solidFill>
                  <a:schemeClr val="tx1"/>
                </a:solidFill>
                <a:latin typeface="Calibri" panose="020F0502020204030204"/>
              </a:rPr>
              <a:t>/</a:t>
            </a:r>
            <a:r>
              <a:rPr lang="ru-RU" altLang="en-US" sz="1200" b="1" i="1" dirty="0">
                <a:solidFill>
                  <a:schemeClr val="tx1"/>
                </a:solidFill>
                <a:latin typeface="Calibri" panose="020F0502020204030204"/>
              </a:rPr>
              <a:t>4. </a:t>
            </a:r>
            <a:r>
              <a:rPr lang="en-US" altLang="en-US" sz="1200" b="1" i="1" u="sng" dirty="0">
                <a:solidFill>
                  <a:schemeClr val="tx1"/>
                </a:solidFill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PfizerKazakhstan@Pfizer.com</a:t>
            </a:r>
            <a:r>
              <a:rPr lang="en-US" altLang="en-US" sz="1200" b="1" i="1" u="sng" dirty="0">
                <a:solidFill>
                  <a:schemeClr val="tx1"/>
                </a:solidFill>
                <a:latin typeface="Calibri" panose="020F0502020204030204"/>
              </a:rPr>
              <a:t>  </a:t>
            </a:r>
            <a:endParaRPr lang="en-US" sz="1200" b="1" i="1" u="sng" dirty="0">
              <a:solidFill>
                <a:schemeClr val="tx1"/>
              </a:solidFill>
              <a:latin typeface="Calibri" panose="020F0502020204030204"/>
            </a:endParaRPr>
          </a:p>
          <a:p>
            <a:pPr defTabSz="914356"/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89D06-2216-F8F1-6343-7FB2E224A4CD}"/>
              </a:ext>
            </a:extLst>
          </p:cNvPr>
          <p:cNvSpPr txBox="1"/>
          <p:nvPr/>
        </p:nvSpPr>
        <p:spPr>
          <a:xfrm>
            <a:off x="111494" y="89424"/>
            <a:ext cx="6095173" cy="352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6"/>
            <a:r>
              <a:rPr lang="en-US" sz="1693" dirty="0">
                <a:latin typeface="Arial" panose="020B0604020202020204" pitchFamily="34" charset="0"/>
              </a:rPr>
              <a:t>PP-LOR-KAZ-00</a:t>
            </a:r>
            <a:r>
              <a:rPr lang="ru-RU" sz="1693" dirty="0">
                <a:latin typeface="Arial" panose="020B0604020202020204" pitchFamily="34" charset="0"/>
              </a:rPr>
              <a:t>3</a:t>
            </a:r>
            <a:r>
              <a:rPr lang="en-US" sz="1693" dirty="0">
                <a:latin typeface="Arial" panose="020B0604020202020204" pitchFamily="34" charset="0"/>
              </a:rPr>
              <a:t>6</a:t>
            </a:r>
            <a:endParaRPr lang="en-US" sz="1693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732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571263" y="120650"/>
            <a:ext cx="9049474" cy="1143001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Таргетная терапия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ALK+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метастатического НМРЛ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47701" y="1179576"/>
          <a:ext cx="11042650" cy="47228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3088">
                  <a:extLst>
                    <a:ext uri="{9D8B030D-6E8A-4147-A177-3AD203B41FA5}">
                      <a16:colId xmlns:a16="http://schemas.microsoft.com/office/drawing/2014/main" val="1725758919"/>
                    </a:ext>
                  </a:extLst>
                </a:gridCol>
                <a:gridCol w="7967156">
                  <a:extLst>
                    <a:ext uri="{9D8B030D-6E8A-4147-A177-3AD203B41FA5}">
                      <a16:colId xmlns:a16="http://schemas.microsoft.com/office/drawing/2014/main" val="1378236145"/>
                    </a:ext>
                  </a:extLst>
                </a:gridCol>
                <a:gridCol w="1462406">
                  <a:extLst>
                    <a:ext uri="{9D8B030D-6E8A-4147-A177-3AD203B41FA5}">
                      <a16:colId xmlns:a16="http://schemas.microsoft.com/office/drawing/2014/main" val="115302497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/>
                        <a:t>Одобренные FDA ИТК при ALK+ метастатическом НМРЛ</a:t>
                      </a:r>
                      <a:endParaRPr lang="en-US" sz="1600" dirty="0"/>
                    </a:p>
                  </a:txBody>
                  <a:tcPr marL="92946" marR="9294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Год первой регистрации в США</a:t>
                      </a:r>
                      <a:endParaRPr lang="en-US" sz="1200" dirty="0"/>
                    </a:p>
                  </a:txBody>
                  <a:tcPr marL="92946" marR="92946" anchor="b"/>
                </a:tc>
                <a:extLst>
                  <a:ext uri="{0D108BD9-81ED-4DB2-BD59-A6C34878D82A}">
                    <a16:rowId xmlns:a16="http://schemas.microsoft.com/office/drawing/2014/main" val="90836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Кризотиниб</a:t>
                      </a:r>
                      <a:r>
                        <a:rPr lang="en-US" sz="1400" b="1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92946" marR="9294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Кризотиниб одобрен FDA для лечения пациентов с </a:t>
                      </a:r>
                      <a:r>
                        <a:rPr lang="es-E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ALK- </a:t>
                      </a: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или </a:t>
                      </a:r>
                      <a:r>
                        <a:rPr lang="es-E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ROS1</a:t>
                      </a: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-положительным</a:t>
                      </a:r>
                      <a:r>
                        <a:rPr lang="ru-RU" sz="140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метастатическим </a:t>
                      </a: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НМРЛ</a:t>
                      </a:r>
                      <a:r>
                        <a:rPr lang="ru-RU" sz="140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(ALK и </a:t>
                      </a:r>
                      <a:r>
                        <a:rPr lang="es-ES" sz="140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ROS1</a:t>
                      </a:r>
                      <a:r>
                        <a:rPr lang="ru-RU" sz="140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статус определяется с помощью теста, одобренного FDA)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46" marR="929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833438" algn="r"/>
                        </a:tabLst>
                      </a:pP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2011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46" marR="92946" anchor="ctr"/>
                </a:tc>
                <a:extLst>
                  <a:ext uri="{0D108BD9-81ED-4DB2-BD59-A6C34878D82A}">
                    <a16:rowId xmlns:a16="http://schemas.microsoft.com/office/drawing/2014/main" val="23621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Церитиниб</a:t>
                      </a:r>
                      <a:r>
                        <a:rPr lang="en-US" sz="1400" b="1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92946" marR="9294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Церитиниб одобрен FDA для лечения взрослых пациентов с </a:t>
                      </a:r>
                      <a:r>
                        <a:rPr lang="es-E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ALK+</a:t>
                      </a: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метастатическим НМРЛ</a:t>
                      </a:r>
                      <a:r>
                        <a:rPr lang="ru-RU" sz="140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(ALK статус определяется с помощью теста, одобренного FDA)</a:t>
                      </a:r>
                      <a:endParaRPr lang="ru-RU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46" marR="9294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tabLst>
                          <a:tab pos="833438" algn="r"/>
                        </a:tabLst>
                      </a:pP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2014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46" marR="92946" anchor="ctr"/>
                </a:tc>
                <a:extLst>
                  <a:ext uri="{0D108BD9-81ED-4DB2-BD59-A6C34878D82A}">
                    <a16:rowId xmlns:a16="http://schemas.microsoft.com/office/drawing/2014/main" val="303197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Алектиниб</a:t>
                      </a:r>
                      <a:r>
                        <a:rPr lang="en-US" sz="1400" b="1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92946" marR="9294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Алектиниб одобрен FDA для лечения пациентов с </a:t>
                      </a:r>
                      <a:r>
                        <a:rPr lang="es-E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ALK+</a:t>
                      </a:r>
                      <a:r>
                        <a:rPr lang="ru-RU" sz="1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метастатическим НМРЛ (ALK статус определяется с помощью теста, одобренного FDA)</a:t>
                      </a: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.</a:t>
                      </a:r>
                    </a:p>
                  </a:txBody>
                  <a:tcPr marL="92946" marR="9294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tabLst>
                          <a:tab pos="833438" algn="r"/>
                        </a:tabLst>
                      </a:pP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2015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46" marR="92946" anchor="ctr"/>
                </a:tc>
                <a:extLst>
                  <a:ext uri="{0D108BD9-81ED-4DB2-BD59-A6C34878D82A}">
                    <a16:rowId xmlns:a16="http://schemas.microsoft.com/office/drawing/2014/main" val="1516688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Бригатиниб</a:t>
                      </a:r>
                      <a:r>
                        <a:rPr lang="en-US" sz="1400" b="1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92946" marR="9294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Бригатиниб</a:t>
                      </a: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одобрен FDA для лечения пациентов с </a:t>
                      </a:r>
                      <a:r>
                        <a:rPr lang="es-E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ALK+</a:t>
                      </a: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метастатическим НМРЛ (ALK статус определяется с помощью теста, одобренного FDA). 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2946" marR="9294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tabLst>
                          <a:tab pos="833438" algn="r"/>
                        </a:tabLst>
                      </a:pP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46" marR="92946" anchor="ctr"/>
                </a:tc>
                <a:extLst>
                  <a:ext uri="{0D108BD9-81ED-4DB2-BD59-A6C34878D82A}">
                    <a16:rowId xmlns:a16="http://schemas.microsoft.com/office/drawing/2014/main" val="1456462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Лорлатиниб</a:t>
                      </a:r>
                      <a:r>
                        <a:rPr lang="en-US" sz="1200" b="1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92946" marR="929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Лорлатиниб </a:t>
                      </a:r>
                      <a:r>
                        <a:rPr lang="ru-RU" sz="1400" dirty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качестве монотерапии показан для лечения взрослых пациентов с анапластической лимфомы киназы (</a:t>
                      </a:r>
                      <a:r>
                        <a:rPr lang="en-US" sz="1400" dirty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ALK</a:t>
                      </a:r>
                      <a:r>
                        <a:rPr lang="ru-RU" sz="1400" dirty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)-положительным распространенным немелкоклеточным раком легкого (НМРЛ), ранее не получавших лечение ингибитором ALK.</a:t>
                      </a:r>
                      <a:endParaRPr lang="en-US" sz="1400" dirty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Лорлатиниб </a:t>
                      </a:r>
                      <a:r>
                        <a:rPr lang="ru-RU" sz="1400" dirty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качестве монотерапии показан для лечения взрослых пациентов c ALK-положительным распространенным НМРЛ, заболевание которых прогрессировало после применения следующих препаратов:</a:t>
                      </a:r>
                      <a:endParaRPr lang="en-US" sz="1400" dirty="0"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  <a:p>
                      <a:pPr marL="572480" indent="-190827">
                        <a:spcBef>
                          <a:spcPts val="0"/>
                        </a:spcBef>
                      </a:pPr>
                      <a:r>
                        <a:rPr lang="ru-RU" sz="1400" dirty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алектиниб или церитиниб в качестве терапии первой линии ALK ингибиторами тирозинкиназы; или</a:t>
                      </a:r>
                      <a:endParaRPr lang="en-US" sz="1400" dirty="0"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  <a:p>
                      <a:pPr marL="572480" indent="-190827">
                        <a:spcBef>
                          <a:spcPts val="0"/>
                        </a:spcBef>
                      </a:pPr>
                      <a:r>
                        <a:rPr lang="ru-RU" sz="1400" dirty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кризотиниб и как минимум еще один ALK ингибитор тирозинкиназы.</a:t>
                      </a:r>
                      <a:endParaRPr lang="en-US" sz="1400" dirty="0"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  <a:p>
                      <a:pPr marL="0" indent="0" algn="l">
                        <a:lnSpc>
                          <a:spcPct val="9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endParaRPr lang="en-US" sz="1400" baseline="30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2946" marR="9294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tabLst>
                          <a:tab pos="833438" algn="r"/>
                        </a:tabLst>
                      </a:pP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46" marR="92946" anchor="ctr"/>
                </a:tc>
                <a:extLst>
                  <a:ext uri="{0D108BD9-81ED-4DB2-BD59-A6C34878D82A}">
                    <a16:rowId xmlns:a16="http://schemas.microsoft.com/office/drawing/2014/main" val="3187421022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9251" y="6542088"/>
            <a:ext cx="4284663" cy="246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" dirty="0"/>
              <a:t>ALK - </a:t>
            </a:r>
            <a:r>
              <a:rPr lang="ru-RU" sz="800" dirty="0"/>
              <a:t>киназа анапластической лимфомы;</a:t>
            </a:r>
            <a:r>
              <a:rPr lang="en-US" sz="800" dirty="0"/>
              <a:t> </a:t>
            </a:r>
            <a:r>
              <a:rPr lang="ru-RU" sz="800" dirty="0"/>
              <a:t>НМРЛ -немелкоклеточный рак легкого.</a:t>
            </a:r>
            <a:r>
              <a:rPr lang="en-US" sz="800" dirty="0"/>
              <a:t>.</a:t>
            </a:r>
            <a:endParaRPr lang="en-US" sz="800" strike="sngStrik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019926" y="6345238"/>
            <a:ext cx="5038724" cy="44291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800" b="1" kern="0" dirty="0"/>
              <a:t>1.</a:t>
            </a:r>
            <a:r>
              <a:rPr lang="en-US" sz="800" kern="0" dirty="0"/>
              <a:t> XALKORI </a:t>
            </a:r>
            <a:r>
              <a:rPr lang="fr-FR" sz="800" kern="0" dirty="0"/>
              <a:t>[package insert]. New York, NY: Pfizer; 2019. </a:t>
            </a:r>
            <a:r>
              <a:rPr lang="fr-FR" sz="800" b="1" kern="0" dirty="0"/>
              <a:t>2.</a:t>
            </a:r>
            <a:r>
              <a:rPr lang="fr-FR" sz="800" kern="0" dirty="0"/>
              <a:t> </a:t>
            </a:r>
            <a:r>
              <a:rPr lang="en-US" sz="800" kern="0" dirty="0"/>
              <a:t>ZYKADIA </a:t>
            </a:r>
            <a:r>
              <a:rPr lang="fr-FR" sz="800" kern="0" dirty="0"/>
              <a:t>[package insert]. East Hanover, NJ: Novartis; 2019. </a:t>
            </a:r>
            <a:r>
              <a:rPr lang="fr-FR" sz="800" b="1" kern="0" dirty="0"/>
              <a:t>3</a:t>
            </a:r>
            <a:r>
              <a:rPr lang="en-US" sz="800" b="1" kern="0" dirty="0"/>
              <a:t>.</a:t>
            </a:r>
            <a:r>
              <a:rPr lang="en-US" sz="800" kern="0" dirty="0"/>
              <a:t> ALECENSA </a:t>
            </a:r>
            <a:r>
              <a:rPr lang="fr-FR" sz="800" kern="0" dirty="0"/>
              <a:t>[package insert]. South San Francisco, CA: Genentech; 2018. </a:t>
            </a:r>
            <a:r>
              <a:rPr lang="fr-FR" sz="800" b="1" kern="0" dirty="0"/>
              <a:t>4.</a:t>
            </a:r>
            <a:r>
              <a:rPr lang="fr-FR" sz="800" kern="0" dirty="0"/>
              <a:t> ALUNBRIG [package insert]. Cambridge, MA: Takeda; 2020. </a:t>
            </a:r>
            <a:r>
              <a:rPr lang="fr-FR" sz="800" b="1" kern="0" dirty="0"/>
              <a:t>5.</a:t>
            </a:r>
            <a:r>
              <a:rPr lang="fr-FR" sz="800" kern="0" dirty="0"/>
              <a:t> LORBRENA [package insert]. New York, NY: Pfizer, 2020.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2057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246">
            <a:extLst>
              <a:ext uri="{FF2B5EF4-FFF2-40B4-BE49-F238E27FC236}">
                <a16:creationId xmlns:a16="http://schemas.microsoft.com/office/drawing/2014/main" id="{C1A6CAFD-AEC8-4102-B233-E3E055BC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7" y="533332"/>
            <a:ext cx="8414500" cy="285750"/>
          </a:xfrm>
        </p:spPr>
        <p:txBody>
          <a:bodyPr/>
          <a:lstStyle/>
          <a:p>
            <a:r>
              <a:rPr lang="ru-RU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Алгоритм тестирования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пациентов с распространенным НМРЛ в Казахстане</a:t>
            </a:r>
          </a:p>
        </p:txBody>
      </p:sp>
      <p:sp>
        <p:nvSpPr>
          <p:cNvPr id="45059" name="Прямоугольник 56">
            <a:extLst>
              <a:ext uri="{FF2B5EF4-FFF2-40B4-BE49-F238E27FC236}">
                <a16:creationId xmlns:a16="http://schemas.microsoft.com/office/drawing/2014/main" id="{016F4953-0467-4EA2-A61F-97560B1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8" y="6452775"/>
            <a:ext cx="9560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en-US" sz="900" dirty="0"/>
              <a:t>КЛИНИЧЕСКИЙ ПРОТОКОЛ ДИАГНОСТИКИ И ЛЕЧЕНИЯ РАК ЛЕГКОГО от «01» июля 2022 года Протокол №164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900" dirty="0"/>
          </a:p>
        </p:txBody>
      </p:sp>
      <p:grpSp>
        <p:nvGrpSpPr>
          <p:cNvPr id="45060" name="Group 55">
            <a:extLst>
              <a:ext uri="{FF2B5EF4-FFF2-40B4-BE49-F238E27FC236}">
                <a16:creationId xmlns:a16="http://schemas.microsoft.com/office/drawing/2014/main" id="{A8B11936-BA55-4ED2-9C6C-2A917517B7A2}"/>
              </a:ext>
            </a:extLst>
          </p:cNvPr>
          <p:cNvGrpSpPr>
            <a:grpSpLocks/>
          </p:cNvGrpSpPr>
          <p:nvPr/>
        </p:nvGrpSpPr>
        <p:grpSpPr bwMode="auto">
          <a:xfrm>
            <a:off x="1726048" y="1215735"/>
            <a:ext cx="8886617" cy="4823713"/>
            <a:chOff x="1130302" y="768797"/>
            <a:chExt cx="10701557" cy="563642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C979DF2-F4B0-468F-B7D8-BB18C2C069FF}"/>
                </a:ext>
              </a:extLst>
            </p:cNvPr>
            <p:cNvSpPr/>
            <p:nvPr/>
          </p:nvSpPr>
          <p:spPr>
            <a:xfrm>
              <a:off x="5830054" y="768797"/>
              <a:ext cx="1711646" cy="388974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/>
                </a:rPr>
                <a:t>Рак лёгкого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B04AC35-7E38-4480-9A2C-32D4FF844B08}"/>
                </a:ext>
              </a:extLst>
            </p:cNvPr>
            <p:cNvSpPr/>
            <p:nvPr/>
          </p:nvSpPr>
          <p:spPr>
            <a:xfrm>
              <a:off x="8889555" y="1243504"/>
              <a:ext cx="1711646" cy="388975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/>
                </a:rPr>
                <a:t>МРЛ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764EEAE-BB0E-4134-A10F-0C08A79B8E55}"/>
                </a:ext>
              </a:extLst>
            </p:cNvPr>
            <p:cNvSpPr/>
            <p:nvPr/>
          </p:nvSpPr>
          <p:spPr>
            <a:xfrm>
              <a:off x="2856044" y="1243504"/>
              <a:ext cx="1711648" cy="388975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/>
                </a:rPr>
                <a:t>НМРЛ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5324C6B-3A99-44FF-AD13-4A50CD074EEE}"/>
                </a:ext>
              </a:extLst>
            </p:cNvPr>
            <p:cNvSpPr/>
            <p:nvPr/>
          </p:nvSpPr>
          <p:spPr>
            <a:xfrm>
              <a:off x="4313034" y="2161901"/>
              <a:ext cx="1965196" cy="508901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/>
                </a:rPr>
                <a:t>Аденокарцинома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F5BDEE0-3A10-47B7-B30C-8E74C55728AB}"/>
                </a:ext>
              </a:extLst>
            </p:cNvPr>
            <p:cNvSpPr/>
            <p:nvPr/>
          </p:nvSpPr>
          <p:spPr>
            <a:xfrm>
              <a:off x="2588657" y="3986964"/>
              <a:ext cx="1709828" cy="388975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Arial"/>
                </a:rPr>
                <a:t>EGFR</a:t>
              </a:r>
              <a:endParaRPr lang="ru-RU" sz="1600" b="1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F02AB6A-20B4-40FF-BF90-AAF08222C1A1}"/>
                </a:ext>
              </a:extLst>
            </p:cNvPr>
            <p:cNvSpPr/>
            <p:nvPr/>
          </p:nvSpPr>
          <p:spPr>
            <a:xfrm>
              <a:off x="5928278" y="3986964"/>
              <a:ext cx="1711646" cy="388975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Arial"/>
                </a:rPr>
                <a:t>ALK</a:t>
              </a:r>
              <a:endParaRPr lang="ru-RU" sz="1600" b="1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6494F24-A6EE-4DAC-9A7A-96DD56BC5A0B}"/>
                </a:ext>
              </a:extLst>
            </p:cNvPr>
            <p:cNvSpPr/>
            <p:nvPr/>
          </p:nvSpPr>
          <p:spPr>
            <a:xfrm>
              <a:off x="1130302" y="5761957"/>
              <a:ext cx="1458355" cy="611246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/>
                </a:rPr>
                <a:t>EGFR </a:t>
              </a:r>
              <a:r>
                <a:rPr lang="ru-RU" sz="1400" dirty="0">
                  <a:solidFill>
                    <a:schemeClr val="tx1"/>
                  </a:solidFill>
                  <a:latin typeface="Arial"/>
                </a:rPr>
                <a:t>ингибиторы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6AE79AE2-C112-4D7D-8899-FA1D720234E8}"/>
                </a:ext>
              </a:extLst>
            </p:cNvPr>
            <p:cNvSpPr/>
            <p:nvPr/>
          </p:nvSpPr>
          <p:spPr>
            <a:xfrm>
              <a:off x="6584855" y="5773596"/>
              <a:ext cx="1810443" cy="63162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/>
                </a:rPr>
                <a:t>ALK</a:t>
              </a:r>
              <a:r>
                <a:rPr lang="ru-RU" sz="1400" dirty="0">
                  <a:solidFill>
                    <a:schemeClr val="tx1"/>
                  </a:solidFill>
                  <a:latin typeface="Arial"/>
                </a:rPr>
                <a:t> ингибиторы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70C35B37-E1C2-4E70-8FC3-FB1AB74428EC}"/>
                </a:ext>
              </a:extLst>
            </p:cNvPr>
            <p:cNvSpPr/>
            <p:nvPr/>
          </p:nvSpPr>
          <p:spPr>
            <a:xfrm>
              <a:off x="1859480" y="4961781"/>
              <a:ext cx="1531340" cy="388975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  <a:latin typeface="Arial"/>
                </a:rPr>
                <a:t>Положительный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EE82D43-5EEB-4B72-B081-92458B76787E}"/>
                </a:ext>
              </a:extLst>
            </p:cNvPr>
            <p:cNvSpPr/>
            <p:nvPr/>
          </p:nvSpPr>
          <p:spPr>
            <a:xfrm>
              <a:off x="8889555" y="3986964"/>
              <a:ext cx="2068566" cy="388975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Arial"/>
                </a:rPr>
                <a:t>PD-L1</a:t>
              </a:r>
              <a:endParaRPr lang="ru-RU" sz="1600" b="1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4BD0D3C-9D33-466C-B5A0-D2895AFEA827}"/>
                </a:ext>
              </a:extLst>
            </p:cNvPr>
            <p:cNvSpPr/>
            <p:nvPr/>
          </p:nvSpPr>
          <p:spPr>
            <a:xfrm>
              <a:off x="1417242" y="2215146"/>
              <a:ext cx="2117278" cy="455655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/>
                </a:rPr>
                <a:t>Плоскоклеточный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CB5B16C-658E-473E-B0AC-B7D0A5C8B5F0}"/>
                </a:ext>
              </a:extLst>
            </p:cNvPr>
            <p:cNvSpPr/>
            <p:nvPr/>
          </p:nvSpPr>
          <p:spPr>
            <a:xfrm>
              <a:off x="8823790" y="5915920"/>
              <a:ext cx="2210044" cy="460419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/>
                </a:rPr>
                <a:t>Подбор иммунотерапии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A989397-ABA9-4B76-83C8-F645F61305FF}"/>
                </a:ext>
              </a:extLst>
            </p:cNvPr>
            <p:cNvSpPr/>
            <p:nvPr/>
          </p:nvSpPr>
          <p:spPr>
            <a:xfrm>
              <a:off x="3534519" y="4958606"/>
              <a:ext cx="1315112" cy="388975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/>
                </a:rPr>
                <a:t>Негативный</a:t>
              </a:r>
              <a:endParaRPr lang="ru-RU" sz="1600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E56217C-5AE3-4442-9A1E-B6A377629D67}"/>
                </a:ext>
              </a:extLst>
            </p:cNvPr>
            <p:cNvSpPr/>
            <p:nvPr/>
          </p:nvSpPr>
          <p:spPr>
            <a:xfrm>
              <a:off x="5264681" y="4960194"/>
              <a:ext cx="1567421" cy="388974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  <a:latin typeface="Arial"/>
                </a:rPr>
                <a:t>Положительный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358FD38-3653-4DA7-807D-C4216C4B43DE}"/>
                </a:ext>
              </a:extLst>
            </p:cNvPr>
            <p:cNvSpPr/>
            <p:nvPr/>
          </p:nvSpPr>
          <p:spPr>
            <a:xfrm>
              <a:off x="6907227" y="4960194"/>
              <a:ext cx="1315113" cy="388974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/>
                </a:rPr>
                <a:t>Негативный</a:t>
              </a:r>
              <a:endParaRPr lang="ru-RU" sz="1600" dirty="0">
                <a:solidFill>
                  <a:schemeClr val="tx1"/>
                </a:solidFill>
                <a:latin typeface="Arial"/>
              </a:endParaRPr>
            </a:p>
          </p:txBody>
        </p:sp>
        <p:cxnSp>
          <p:nvCxnSpPr>
            <p:cNvPr id="20" name="Соединительная линия уступом 19">
              <a:extLst>
                <a:ext uri="{FF2B5EF4-FFF2-40B4-BE49-F238E27FC236}">
                  <a16:creationId xmlns:a16="http://schemas.microsoft.com/office/drawing/2014/main" id="{F2D0C498-D6C4-4A4F-B48C-1C27B8731E62}"/>
                </a:ext>
              </a:extLst>
            </p:cNvPr>
            <p:cNvCxnSpPr>
              <a:stCxn id="5" idx="2"/>
              <a:endCxn id="7" idx="3"/>
            </p:cNvCxnSpPr>
            <p:nvPr/>
          </p:nvCxnSpPr>
          <p:spPr>
            <a:xfrm rot="5400000">
              <a:off x="5485822" y="239640"/>
              <a:ext cx="281015" cy="2117276"/>
            </a:xfrm>
            <a:prstGeom prst="bentConnector2">
              <a:avLst/>
            </a:prstGeom>
            <a:ln w="19050">
              <a:solidFill>
                <a:schemeClr val="tx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Соединительная линия уступом 20">
              <a:extLst>
                <a:ext uri="{FF2B5EF4-FFF2-40B4-BE49-F238E27FC236}">
                  <a16:creationId xmlns:a16="http://schemas.microsoft.com/office/drawing/2014/main" id="{B21A9F80-1B23-441C-B404-4067C0086894}"/>
                </a:ext>
              </a:extLst>
            </p:cNvPr>
            <p:cNvCxnSpPr>
              <a:stCxn id="5" idx="2"/>
              <a:endCxn id="6" idx="1"/>
            </p:cNvCxnSpPr>
            <p:nvPr/>
          </p:nvCxnSpPr>
          <p:spPr>
            <a:xfrm rot="16200000" flipH="1">
              <a:off x="7646754" y="195985"/>
              <a:ext cx="281015" cy="2204587"/>
            </a:xfrm>
            <a:prstGeom prst="bentConnector2">
              <a:avLst/>
            </a:prstGeom>
            <a:ln w="19050">
              <a:solidFill>
                <a:schemeClr val="tx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Соединительная линия уступом 21">
              <a:extLst>
                <a:ext uri="{FF2B5EF4-FFF2-40B4-BE49-F238E27FC236}">
                  <a16:creationId xmlns:a16="http://schemas.microsoft.com/office/drawing/2014/main" id="{DD6E566E-5B2C-46CB-8F18-E7FF0F575A94}"/>
                </a:ext>
              </a:extLst>
            </p:cNvPr>
            <p:cNvCxnSpPr>
              <a:cxnSpLocks/>
              <a:stCxn id="7" idx="2"/>
              <a:endCxn id="15" idx="0"/>
            </p:cNvCxnSpPr>
            <p:nvPr/>
          </p:nvCxnSpPr>
          <p:spPr>
            <a:xfrm rot="5400000">
              <a:off x="2802542" y="1305819"/>
              <a:ext cx="582667" cy="123598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Соединительная линия уступом 22">
              <a:extLst>
                <a:ext uri="{FF2B5EF4-FFF2-40B4-BE49-F238E27FC236}">
                  <a16:creationId xmlns:a16="http://schemas.microsoft.com/office/drawing/2014/main" id="{BB26D790-376C-48C2-AE7E-7DE20200A164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 rot="16200000" flipH="1">
              <a:off x="4239040" y="1105306"/>
              <a:ext cx="529422" cy="158376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23">
              <a:extLst>
                <a:ext uri="{FF2B5EF4-FFF2-40B4-BE49-F238E27FC236}">
                  <a16:creationId xmlns:a16="http://schemas.microsoft.com/office/drawing/2014/main" id="{269061A2-4CF1-462B-9A19-099B4FA41200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 rot="5400000">
              <a:off x="3711521" y="2402851"/>
              <a:ext cx="1316163" cy="185206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Соединительная линия уступом 24">
              <a:extLst>
                <a:ext uri="{FF2B5EF4-FFF2-40B4-BE49-F238E27FC236}">
                  <a16:creationId xmlns:a16="http://schemas.microsoft.com/office/drawing/2014/main" id="{69B47802-4D96-4576-A5AD-D48AF2EAE507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 rot="16200000" flipH="1">
              <a:off x="5381786" y="2584648"/>
              <a:ext cx="1316163" cy="148846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Соединительная линия уступом 25">
              <a:extLst>
                <a:ext uri="{FF2B5EF4-FFF2-40B4-BE49-F238E27FC236}">
                  <a16:creationId xmlns:a16="http://schemas.microsoft.com/office/drawing/2014/main" id="{9ECF6772-E4FE-4055-BBA5-C21C67978F4D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 rot="5400000">
              <a:off x="2741440" y="4259649"/>
              <a:ext cx="585842" cy="81842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Соединительная линия уступом 26">
              <a:extLst>
                <a:ext uri="{FF2B5EF4-FFF2-40B4-BE49-F238E27FC236}">
                  <a16:creationId xmlns:a16="http://schemas.microsoft.com/office/drawing/2014/main" id="{F9371800-0E1A-4B09-96AB-42623942FD7C}"/>
                </a:ext>
              </a:extLst>
            </p:cNvPr>
            <p:cNvCxnSpPr>
              <a:stCxn id="9" idx="2"/>
              <a:endCxn id="17" idx="0"/>
            </p:cNvCxnSpPr>
            <p:nvPr/>
          </p:nvCxnSpPr>
          <p:spPr>
            <a:xfrm rot="16200000" flipH="1">
              <a:off x="3526034" y="4293475"/>
              <a:ext cx="582667" cy="7475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Соединительная линия уступом 27">
              <a:extLst>
                <a:ext uri="{FF2B5EF4-FFF2-40B4-BE49-F238E27FC236}">
                  <a16:creationId xmlns:a16="http://schemas.microsoft.com/office/drawing/2014/main" id="{527BBA2B-5D0C-4548-8B24-1BAC29463E61}"/>
                </a:ext>
              </a:extLst>
            </p:cNvPr>
            <p:cNvCxnSpPr>
              <a:stCxn id="17" idx="3"/>
              <a:endCxn id="10" idx="1"/>
            </p:cNvCxnSpPr>
            <p:nvPr/>
          </p:nvCxnSpPr>
          <p:spPr>
            <a:xfrm flipV="1">
              <a:off x="4849631" y="4182245"/>
              <a:ext cx="1078647" cy="971642"/>
            </a:xfrm>
            <a:prstGeom prst="bentConnector3">
              <a:avLst>
                <a:gd name="adj1" fmla="val 30321"/>
              </a:avLst>
            </a:prstGeom>
            <a:ln w="19050">
              <a:solidFill>
                <a:schemeClr val="tx2"/>
              </a:solidFill>
              <a:prstDash val="dash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Соединительная линия уступом 28">
              <a:extLst>
                <a:ext uri="{FF2B5EF4-FFF2-40B4-BE49-F238E27FC236}">
                  <a16:creationId xmlns:a16="http://schemas.microsoft.com/office/drawing/2014/main" id="{06330001-6267-4FE1-AB7D-DF4C54F2C9CE}"/>
                </a:ext>
              </a:extLst>
            </p:cNvPr>
            <p:cNvCxnSpPr>
              <a:cxnSpLocks/>
              <a:stCxn id="10" idx="2"/>
              <a:endCxn id="18" idx="0"/>
            </p:cNvCxnSpPr>
            <p:nvPr/>
          </p:nvCxnSpPr>
          <p:spPr>
            <a:xfrm rot="5400000">
              <a:off x="6124119" y="4300212"/>
              <a:ext cx="584255" cy="73570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Соединительная линия уступом 29">
              <a:extLst>
                <a:ext uri="{FF2B5EF4-FFF2-40B4-BE49-F238E27FC236}">
                  <a16:creationId xmlns:a16="http://schemas.microsoft.com/office/drawing/2014/main" id="{E9C413F6-3727-40A7-9E5A-71A9442C6699}"/>
                </a:ext>
              </a:extLst>
            </p:cNvPr>
            <p:cNvCxnSpPr>
              <a:stCxn id="10" idx="2"/>
              <a:endCxn id="19" idx="0"/>
            </p:cNvCxnSpPr>
            <p:nvPr/>
          </p:nvCxnSpPr>
          <p:spPr>
            <a:xfrm rot="16200000" flipH="1">
              <a:off x="6882315" y="4277725"/>
              <a:ext cx="584255" cy="78068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2C5EE7DC-6DB1-4350-B130-3757C9E4D061}"/>
                </a:ext>
              </a:extLst>
            </p:cNvPr>
            <p:cNvSpPr/>
            <p:nvPr/>
          </p:nvSpPr>
          <p:spPr>
            <a:xfrm>
              <a:off x="1417242" y="2880897"/>
              <a:ext cx="1656254" cy="60278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  <a:latin typeface="Arial"/>
                </a:rPr>
                <a:t>Некурящие, молодые пациенты</a:t>
              </a: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B31B58BB-5BA8-4861-8A05-40DB14CDF550}"/>
                </a:ext>
              </a:extLst>
            </p:cNvPr>
            <p:cNvCxnSpPr>
              <a:cxnSpLocks/>
              <a:stCxn id="15" idx="2"/>
              <a:endCxn id="31" idx="0"/>
            </p:cNvCxnSpPr>
            <p:nvPr/>
          </p:nvCxnSpPr>
          <p:spPr>
            <a:xfrm flipH="1">
              <a:off x="2245369" y="2670801"/>
              <a:ext cx="230512" cy="210095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Соединительная линия уступом 32">
              <a:extLst>
                <a:ext uri="{FF2B5EF4-FFF2-40B4-BE49-F238E27FC236}">
                  <a16:creationId xmlns:a16="http://schemas.microsoft.com/office/drawing/2014/main" id="{A3AEC888-7AFE-442C-ACF0-39D1DB8F6164}"/>
                </a:ext>
              </a:extLst>
            </p:cNvPr>
            <p:cNvCxnSpPr>
              <a:cxnSpLocks/>
              <a:stCxn id="31" idx="2"/>
              <a:endCxn id="9" idx="1"/>
            </p:cNvCxnSpPr>
            <p:nvPr/>
          </p:nvCxnSpPr>
          <p:spPr>
            <a:xfrm rot="16200000" flipH="1">
              <a:off x="2068127" y="3660922"/>
              <a:ext cx="697773" cy="343288"/>
            </a:xfrm>
            <a:prstGeom prst="bentConnector2">
              <a:avLst/>
            </a:prstGeom>
            <a:ln w="19050">
              <a:solidFill>
                <a:schemeClr val="tx2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ABF74A92-EFA1-43A2-A3C3-E296C6E1D90A}"/>
                </a:ext>
              </a:extLst>
            </p:cNvPr>
            <p:cNvSpPr/>
            <p:nvPr/>
          </p:nvSpPr>
          <p:spPr>
            <a:xfrm>
              <a:off x="8296573" y="4953845"/>
              <a:ext cx="988690" cy="39056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/>
                </a:rPr>
                <a:t>Высокий</a:t>
              </a:r>
              <a:endParaRPr lang="ru-RU" sz="1600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75A1E8A-BB06-499B-932E-E33648A593EF}"/>
                </a:ext>
              </a:extLst>
            </p:cNvPr>
            <p:cNvSpPr/>
            <p:nvPr/>
          </p:nvSpPr>
          <p:spPr>
            <a:xfrm>
              <a:off x="9354739" y="4939554"/>
              <a:ext cx="1081518" cy="388975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/>
                </a:rPr>
                <a:t>Низкий</a:t>
              </a:r>
              <a:endParaRPr lang="ru-RU" sz="1600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F0F10563-1B67-4F48-9464-D37D12B770AA}"/>
                </a:ext>
              </a:extLst>
            </p:cNvPr>
            <p:cNvSpPr/>
            <p:nvPr/>
          </p:nvSpPr>
          <p:spPr>
            <a:xfrm>
              <a:off x="10534480" y="4947493"/>
              <a:ext cx="1297379" cy="388974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/>
                </a:rPr>
                <a:t>Неизвестно</a:t>
              </a:r>
              <a:endParaRPr lang="ru-RU" sz="1600" dirty="0">
                <a:solidFill>
                  <a:schemeClr val="tx1"/>
                </a:solidFill>
                <a:latin typeface="Arial"/>
              </a:endParaRPr>
            </a:p>
          </p:txBody>
        </p:sp>
        <p:cxnSp>
          <p:nvCxnSpPr>
            <p:cNvPr id="39" name="Соединительная линия уступом 38">
              <a:extLst>
                <a:ext uri="{FF2B5EF4-FFF2-40B4-BE49-F238E27FC236}">
                  <a16:creationId xmlns:a16="http://schemas.microsoft.com/office/drawing/2014/main" id="{D4BBB9BE-9724-41D2-AF7D-C2AF9DF7F6A8}"/>
                </a:ext>
              </a:extLst>
            </p:cNvPr>
            <p:cNvCxnSpPr>
              <a:cxnSpLocks/>
              <a:stCxn id="14" idx="2"/>
              <a:endCxn id="34" idx="0"/>
            </p:cNvCxnSpPr>
            <p:nvPr/>
          </p:nvCxnSpPr>
          <p:spPr>
            <a:xfrm rot="5400000">
              <a:off x="9068426" y="4098431"/>
              <a:ext cx="577905" cy="113292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Соединительная линия уступом 39">
              <a:extLst>
                <a:ext uri="{FF2B5EF4-FFF2-40B4-BE49-F238E27FC236}">
                  <a16:creationId xmlns:a16="http://schemas.microsoft.com/office/drawing/2014/main" id="{50A5A35E-EA37-4C1A-8B4C-CB087DE24909}"/>
                </a:ext>
              </a:extLst>
            </p:cNvPr>
            <p:cNvCxnSpPr>
              <a:cxnSpLocks/>
              <a:stCxn id="14" idx="2"/>
              <a:endCxn id="36" idx="0"/>
            </p:cNvCxnSpPr>
            <p:nvPr/>
          </p:nvCxnSpPr>
          <p:spPr>
            <a:xfrm rot="16200000" flipH="1">
              <a:off x="10267728" y="4032050"/>
              <a:ext cx="571554" cy="125933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D6CE837C-13BC-467B-BD52-774FE09B607B}"/>
                </a:ext>
              </a:extLst>
            </p:cNvPr>
            <p:cNvCxnSpPr>
              <a:cxnSpLocks/>
            </p:cNvCxnSpPr>
            <p:nvPr/>
          </p:nvCxnSpPr>
          <p:spPr>
            <a:xfrm>
              <a:off x="9923839" y="4676004"/>
              <a:ext cx="4973" cy="2635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Соединительная линия уступом 41">
              <a:extLst>
                <a:ext uri="{FF2B5EF4-FFF2-40B4-BE49-F238E27FC236}">
                  <a16:creationId xmlns:a16="http://schemas.microsoft.com/office/drawing/2014/main" id="{65D8F638-DC6B-4F4C-B30C-186545A73ADA}"/>
                </a:ext>
              </a:extLst>
            </p:cNvPr>
            <p:cNvCxnSpPr>
              <a:cxnSpLocks/>
              <a:stCxn id="34" idx="2"/>
              <a:endCxn id="16" idx="0"/>
            </p:cNvCxnSpPr>
            <p:nvPr/>
          </p:nvCxnSpPr>
          <p:spPr>
            <a:xfrm rot="16200000" flipH="1">
              <a:off x="9074109" y="5061216"/>
              <a:ext cx="571513" cy="11378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Соединительная линия уступом 42">
              <a:extLst>
                <a:ext uri="{FF2B5EF4-FFF2-40B4-BE49-F238E27FC236}">
                  <a16:creationId xmlns:a16="http://schemas.microsoft.com/office/drawing/2014/main" id="{AA038B59-2EFB-4DC1-A00D-A19EA90533B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357750" y="4913669"/>
              <a:ext cx="569968" cy="1437792"/>
            </a:xfrm>
            <a:prstGeom prst="bentConnector3">
              <a:avLst>
                <a:gd name="adj1" fmla="val 47962"/>
              </a:avLst>
            </a:prstGeom>
            <a:ln w="190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AD2669C7-B4D4-4A6D-B052-B1E10D68F8FF}"/>
                </a:ext>
              </a:extLst>
            </p:cNvPr>
            <p:cNvCxnSpPr>
              <a:cxnSpLocks/>
            </p:cNvCxnSpPr>
            <p:nvPr/>
          </p:nvCxnSpPr>
          <p:spPr>
            <a:xfrm>
              <a:off x="9928812" y="5305651"/>
              <a:ext cx="0" cy="31711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Соединительная линия уступом 44">
              <a:extLst>
                <a:ext uri="{FF2B5EF4-FFF2-40B4-BE49-F238E27FC236}">
                  <a16:creationId xmlns:a16="http://schemas.microsoft.com/office/drawing/2014/main" id="{173E5B67-D2C0-4919-A78B-DCE0DC23E062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3983802" y="1629303"/>
              <a:ext cx="5940037" cy="2357661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рямоугольник 10">
              <a:extLst>
                <a:ext uri="{FF2B5EF4-FFF2-40B4-BE49-F238E27FC236}">
                  <a16:creationId xmlns:a16="http://schemas.microsoft.com/office/drawing/2014/main" id="{F1236906-91B7-406F-9C2D-D0FD94F35291}"/>
                </a:ext>
              </a:extLst>
            </p:cNvPr>
            <p:cNvSpPr/>
            <p:nvPr/>
          </p:nvSpPr>
          <p:spPr>
            <a:xfrm>
              <a:off x="2777829" y="5773596"/>
              <a:ext cx="1458355" cy="599608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/>
                </a:rPr>
                <a:t>При прогрессии</a:t>
              </a:r>
            </a:p>
          </p:txBody>
        </p:sp>
        <p:cxnSp>
          <p:nvCxnSpPr>
            <p:cNvPr id="48" name="Прямая со стрелкой 36">
              <a:extLst>
                <a:ext uri="{FF2B5EF4-FFF2-40B4-BE49-F238E27FC236}">
                  <a16:creationId xmlns:a16="http://schemas.microsoft.com/office/drawing/2014/main" id="{B5469F90-4E8C-4D41-B0FC-69C51FABD5E3}"/>
                </a:ext>
              </a:extLst>
            </p:cNvPr>
            <p:cNvCxnSpPr>
              <a:cxnSpLocks/>
              <a:stCxn id="11" idx="3"/>
              <a:endCxn id="47" idx="1"/>
            </p:cNvCxnSpPr>
            <p:nvPr/>
          </p:nvCxnSpPr>
          <p:spPr>
            <a:xfrm>
              <a:off x="2588657" y="6067581"/>
              <a:ext cx="189172" cy="5820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dash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Соединительная линия уступом 28">
              <a:extLst>
                <a:ext uri="{FF2B5EF4-FFF2-40B4-BE49-F238E27FC236}">
                  <a16:creationId xmlns:a16="http://schemas.microsoft.com/office/drawing/2014/main" id="{9D77A764-D670-4825-BFCC-EC8E5728A08E}"/>
                </a:ext>
              </a:extLst>
            </p:cNvPr>
            <p:cNvCxnSpPr>
              <a:cxnSpLocks/>
              <a:stCxn id="18" idx="2"/>
              <a:endCxn id="12" idx="0"/>
            </p:cNvCxnSpPr>
            <p:nvPr/>
          </p:nvCxnSpPr>
          <p:spPr>
            <a:xfrm rot="16200000" flipH="1">
              <a:off x="6557020" y="4840538"/>
              <a:ext cx="424429" cy="144168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Прямоугольник 10">
            <a:extLst>
              <a:ext uri="{FF2B5EF4-FFF2-40B4-BE49-F238E27FC236}">
                <a16:creationId xmlns:a16="http://schemas.microsoft.com/office/drawing/2014/main" id="{F60C1B50-3CAE-4EB6-B1AA-97852A019291}"/>
              </a:ext>
            </a:extLst>
          </p:cNvPr>
          <p:cNvSpPr/>
          <p:nvPr/>
        </p:nvSpPr>
        <p:spPr>
          <a:xfrm>
            <a:off x="4501689" y="5679436"/>
            <a:ext cx="1557337" cy="54054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/>
              </a:rPr>
              <a:t>Определение мутации Т790М</a:t>
            </a:r>
          </a:p>
        </p:txBody>
      </p:sp>
      <p:cxnSp>
        <p:nvCxnSpPr>
          <p:cNvPr id="112" name="Прямая со стрелкой 36">
            <a:extLst>
              <a:ext uri="{FF2B5EF4-FFF2-40B4-BE49-F238E27FC236}">
                <a16:creationId xmlns:a16="http://schemas.microsoft.com/office/drawing/2014/main" id="{6E823ADF-AF7F-441B-995B-32FDA8454FE4}"/>
              </a:ext>
            </a:extLst>
          </p:cNvPr>
          <p:cNvCxnSpPr>
            <a:cxnSpLocks/>
            <a:stCxn id="47" idx="3"/>
            <a:endCxn id="104" idx="1"/>
          </p:cNvCxnSpPr>
          <p:nvPr/>
        </p:nvCxnSpPr>
        <p:spPr>
          <a:xfrm>
            <a:off x="4305185" y="5755475"/>
            <a:ext cx="196504" cy="194236"/>
          </a:xfrm>
          <a:prstGeom prst="straightConnector1">
            <a:avLst/>
          </a:prstGeom>
          <a:ln w="19050">
            <a:solidFill>
              <a:schemeClr val="tx2"/>
            </a:solidFill>
            <a:prstDash val="dash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Соединительная линия уступом 25">
            <a:extLst>
              <a:ext uri="{FF2B5EF4-FFF2-40B4-BE49-F238E27FC236}">
                <a16:creationId xmlns:a16="http://schemas.microsoft.com/office/drawing/2014/main" id="{D2104539-85B8-4365-89C9-340A0B910747}"/>
              </a:ext>
            </a:extLst>
          </p:cNvPr>
          <p:cNvCxnSpPr>
            <a:cxnSpLocks/>
            <a:stCxn id="13" idx="2"/>
            <a:endCxn id="11" idx="0"/>
          </p:cNvCxnSpPr>
          <p:nvPr/>
        </p:nvCxnSpPr>
        <p:spPr>
          <a:xfrm rot="5400000">
            <a:off x="2473513" y="4995074"/>
            <a:ext cx="351911" cy="63581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16260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A441C-191D-46A2-8CFD-B7A8C123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4638"/>
            <a:ext cx="11722100" cy="1143000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RUSSCO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 молекулярно-генетического тестирования (МГТ) 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рекомендуется до проведения </a:t>
            </a:r>
            <a:br>
              <a:rPr lang="ru-RU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терапии 1-ой линии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C588F9-83DE-4208-846C-15B721841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36082"/>
            <a:ext cx="10972800" cy="4525963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Российское общество клинической онкологии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RUSSCO)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«Практические рекомендации по лекарственному лечению немелкоклеточного рака лёгкого», 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неплоскоклеточного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том числе диморфного) рака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молекулярно-генетических исследований (гистологический или цитологический материал) на наличие активирующих мутаций вне зависимости от стадии: «обязательный объем тестирования»: мутации гена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(18‑й - 21‑й экзоны), транслокации ALK, ROS1 и мутации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BRAF V600E.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Молекулярно-генетическое тестирование может быть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случаях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плоскоклеточного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рака или при затруднении (мало материала) в определении гистологического подтипа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некурящих молодых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больных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лет).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43C032-118D-429D-AC34-783ECA3D2CFC}"/>
              </a:ext>
            </a:extLst>
          </p:cNvPr>
          <p:cNvSpPr/>
          <p:nvPr/>
        </p:nvSpPr>
        <p:spPr>
          <a:xfrm>
            <a:off x="323557" y="6176963"/>
            <a:ext cx="8890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Практические рекомендации по лечению злокачественных опухолей. Портал Российского общества клинической онкологии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rosoncoweb.ru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[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Электронный ресурс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2022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URL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http://www.rosoncoweb.ru/standarts/RUSSCO/2022/01.pdf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18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9627D-7CEB-4291-A7E6-819127CF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193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NCCN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проведение МГТ рекомендуется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проведения терапии 1-ой линии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E45C3-73B3-43D7-A8B1-EEC24A11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всеобщая онкологическая сеть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NCCN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NCCN Clinical Practice Guidelines in Oncology, NSCLC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аденокарциномы/ крупноклеточного рака или если гистологический тип не определен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молекулярно-генетическое тестирование на наличие активирующих мутаций гена EGFR и транслокации гена ALK (рекомендация категории 1)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молекулярно-генетического тестирования при выявлении плоскоклеточного рака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у некурящих больных, или если удалось получить небольшое количество материала, или при выявлении смешанного гистологического типа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29115-1355-B923-C5D0-17128E947583}"/>
              </a:ext>
            </a:extLst>
          </p:cNvPr>
          <p:cNvSpPr txBox="1"/>
          <p:nvPr/>
        </p:nvSpPr>
        <p:spPr>
          <a:xfrm>
            <a:off x="132833" y="6485407"/>
            <a:ext cx="115195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NCCN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Clinical Practice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Guidelines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in Oncology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Non-Small Cell Lung Cancer. Version 3.2023, </a:t>
            </a:r>
            <a:r>
              <a:rPr lang="en-US" sz="1200" dirty="0">
                <a:hlinkClick r:id="rId2"/>
              </a:rPr>
              <a:t>nscl.pdf (nccn.org)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7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276B5-3F24-4B7B-9C2A-BC7D78AE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ESMO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проведение МГТ рекомендуется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проведения терапии 1-ой линии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4076C-8C56-4925-8088-ED0023B34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Европейское общество медицинской онкологии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ESMO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defTabSz="914377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Oncogene-addicted metastatic non-small-cell lung cancer: ESMO Clinical Practice Guideline for diagnosis, treatment and follow-up, 2023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МГТ на наличие мутаций гена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проведено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всех пациентов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неплоскоклеточным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распространенным НМРЛ</a:t>
            </a:r>
          </a:p>
          <a:p>
            <a:pPr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 с точным диагнозом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плоскоклеточного рака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некурящих больных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курили вообще или курили мало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(&lt;15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упаковок в год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 курят сейчас)</a:t>
            </a:r>
          </a:p>
          <a:p>
            <a:endParaRPr lang="ru-RU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D6DE04-C49C-467C-9320-3990060C88EE}"/>
              </a:ext>
            </a:extLst>
          </p:cNvPr>
          <p:cNvSpPr/>
          <p:nvPr/>
        </p:nvSpPr>
        <p:spPr>
          <a:xfrm>
            <a:off x="297526" y="6437170"/>
            <a:ext cx="10287924" cy="46166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77">
              <a:defRPr/>
            </a:pPr>
            <a:r>
              <a:rPr lang="en-US" sz="1100" dirty="0">
                <a:hlinkClick r:id="rId2" tooltip="Correspondence information about the author L.E. Hendrik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L.E. Hendriks </a:t>
            </a:r>
            <a:r>
              <a:rPr lang="en-US" sz="1100" dirty="0"/>
              <a:t>et al. </a:t>
            </a:r>
            <a:r>
              <a:rPr lang="en-US" sz="1100" b="0" i="0" dirty="0">
                <a:effectLst/>
                <a:latin typeface="helvetica" panose="020B0604020202020204" pitchFamily="34" charset="0"/>
              </a:rPr>
              <a:t>Oncogene-addicted metastatic non-small-cell lung cancer: ESMO Clinical Practice Guideline for diagnosis, treatment and follow-up, 2023</a:t>
            </a:r>
          </a:p>
          <a:p>
            <a:pPr defTabSz="914377">
              <a:defRPr/>
            </a:pPr>
            <a:endParaRPr lang="it-IT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8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7CC9D-6448-425D-A830-D93845C9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ASCO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проведение МГТ рекомендуется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проведения терапии 1-ой линии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F9B2A-4FBA-4ED9-AA84-1ED95099C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Американское общество клинической онкологии (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ASCO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fontAlgn="t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Testing Guideline for the Selection of Patients With Lung Cancer for Treatment With Targeted Tyrosine Kinase Inhibitors: American Society of Clinical Oncology Endorsement of the College of American Pathologists/International Association for the Study of Lung Cancer/Association for Molecular Pathology Clinical Practice Guideline Update, 2018 </a:t>
            </a:r>
          </a:p>
          <a:p>
            <a:pPr fontAlgn="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с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аденокарциномой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(АК) или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смешанными формами с АК компонентом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направляться на МГТ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Нельзя исключать из МГТ данных пациентов на основании клинических характеристик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история курения, пол, раса и т.д.).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образец получен в ходе радикальной операции, тестирование не рекомендуется при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плоскоклеточном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мелкоклеточном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раке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Биопсийный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/цитологический материал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напротив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 на тестирование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нельзя исключить наличие АК компонента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попавшего в образец. Для этой группы пациентов можно ориентироваться на клинические характеристики (напр.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некурящие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редкие формы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крупноклеточный рак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саркоматоидные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карциномы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крупноклеточные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нейроэнодринные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карциномы также </a:t>
            </a:r>
            <a:r>
              <a:rPr lang="ru-RU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отправлены на МГТ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487537-CE8C-4426-9334-1B54221DA52D}"/>
              </a:ext>
            </a:extLst>
          </p:cNvPr>
          <p:cNvSpPr/>
          <p:nvPr/>
        </p:nvSpPr>
        <p:spPr>
          <a:xfrm>
            <a:off x="198963" y="6513140"/>
            <a:ext cx="8195168" cy="2769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en-US" sz="1000" i="1" dirty="0">
                <a:solidFill>
                  <a:srgbClr val="000000"/>
                </a:solidFill>
                <a:latin typeface="Noto Sans" panose="020B0502040504020204" pitchFamily="34"/>
              </a:rPr>
              <a:t>Gregory P. </a:t>
            </a:r>
            <a:r>
              <a:rPr lang="en-US" sz="1000" i="1" dirty="0" err="1">
                <a:solidFill>
                  <a:srgbClr val="000000"/>
                </a:solidFill>
                <a:latin typeface="Noto Sans" panose="020B0502040504020204" pitchFamily="34"/>
              </a:rPr>
              <a:t>Kalemkerian</a:t>
            </a:r>
            <a:r>
              <a:rPr lang="en-US" sz="1000" i="1" dirty="0">
                <a:solidFill>
                  <a:srgbClr val="000000"/>
                </a:solidFill>
                <a:latin typeface="Noto Sans" panose="020B0502040504020204" pitchFamily="34"/>
              </a:rPr>
              <a:t> et al, </a:t>
            </a:r>
            <a:r>
              <a:rPr lang="en-US" sz="1000" b="0" i="1" dirty="0">
                <a:solidFill>
                  <a:srgbClr val="000000"/>
                </a:solidFill>
                <a:effectLst/>
                <a:latin typeface="Noto Sans" panose="020B0502040504020204" pitchFamily="34"/>
              </a:rPr>
              <a:t>Journal of Clinical Oncology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Noto Sans" panose="020B0502040504020204" pitchFamily="34"/>
              </a:rPr>
              <a:t> 36, no. 9 (March 20, 2018) 911-919.</a:t>
            </a:r>
            <a:endParaRPr lang="ru-RU" alt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4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748" y="-73615"/>
            <a:ext cx="10536504" cy="147220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 к проведению  ИГХ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ALK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пробы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128" y="1490873"/>
            <a:ext cx="11231744" cy="4830945"/>
          </a:xfrm>
        </p:spPr>
        <p:txBody>
          <a:bodyPr>
            <a:noAutofit/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  <a:buClr>
                <a:srgbClr val="28A0A7"/>
              </a:buClr>
              <a:buFont typeface="Wingdings" panose="05000000000000000000" pitchFamily="2" charset="2"/>
              <a:buChar char="§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Преаналитические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шаги для ALK IHC такие же, как и для других процедур IHC.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0"/>
              </a:spcAft>
              <a:buClr>
                <a:srgbClr val="28A0A7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биопсия или хирургические образцы должны быть немедленно зафиксированы в адекватном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(отношение в 10 раз больше, чем объем образца) нейтрального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забуференного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формалина. </a:t>
            </a:r>
          </a:p>
          <a:p>
            <a:pPr lvl="0">
              <a:spcBef>
                <a:spcPts val="300"/>
              </a:spcBef>
              <a:spcAft>
                <a:spcPts val="0"/>
              </a:spcAft>
              <a:buClr>
                <a:srgbClr val="28A0A7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должна быть сделана как можно скорее, чтобы избежать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ишемии. </a:t>
            </a:r>
          </a:p>
          <a:p>
            <a:pPr lvl="0">
              <a:spcBef>
                <a:spcPts val="300"/>
              </a:spcBef>
              <a:spcAft>
                <a:spcPts val="0"/>
              </a:spcAft>
              <a:buClr>
                <a:srgbClr val="28A0A7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фиксации менее 6 часов не рекомендуется, так как это может отрицательно сказаться на обычном окрашивании, а также на ИГХ. </a:t>
            </a:r>
          </a:p>
          <a:p>
            <a:pPr lvl="0">
              <a:spcBef>
                <a:spcPts val="300"/>
              </a:spcBef>
              <a:spcAft>
                <a:spcPts val="0"/>
              </a:spcAft>
              <a:buClr>
                <a:srgbClr val="28A0A7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интервал фиксации от 6 до 48 часов для всех экземпляров. </a:t>
            </a:r>
          </a:p>
          <a:p>
            <a:pPr lvl="0">
              <a:spcBef>
                <a:spcPts val="300"/>
              </a:spcBef>
              <a:spcAft>
                <a:spcPts val="0"/>
              </a:spcAft>
              <a:buClr>
                <a:srgbClr val="28A0A7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заливки опухолевой ткани в парафин ткань стабильна и сохраняется   против окислительного воздействия.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036" y="6414104"/>
            <a:ext cx="5250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IASLC ATLAS OF ALK AND ROS1 TESTING IN LUNG CANCER</a:t>
            </a:r>
          </a:p>
          <a:p>
            <a:r>
              <a:rPr lang="en-US" sz="1000" dirty="0"/>
              <a:t>EDITED BY MING SOUND TSAO, MD, FRCPC FRED R. HIRSCH, MD, PHD YASUSHI YATABE, MD, PHD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5535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B171C-C066-A1F9-5DB8-2534667A2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300"/>
              </a:spcBef>
              <a:buClr>
                <a:srgbClr val="28A0A7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Неокрашенные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толщиной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±1 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слайды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FFPE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срезов, помещенных на предметные стекла могут храниться максимум 3 месяца при комнатной температуре</a:t>
            </a:r>
          </a:p>
          <a:p>
            <a:pPr>
              <a:spcBef>
                <a:spcPts val="300"/>
              </a:spcBef>
              <a:buClr>
                <a:srgbClr val="28A0A7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Слайды остаются достаточными на более длительный период времени при хранении при более низкой температуре (4°C). Тем не менее, слайды подготовленные более 6 недель назад, следует интерпретировать очень осторожно, поскольку они могут давать ложноотрицательные результаты.</a:t>
            </a:r>
          </a:p>
          <a:p>
            <a:pPr lvl="0">
              <a:spcBef>
                <a:spcPts val="300"/>
              </a:spcBef>
              <a:spcAft>
                <a:spcPts val="0"/>
              </a:spcAft>
              <a:buClr>
                <a:srgbClr val="28A0A7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площадь должна содержать по крайней мере 50 оцениваемых клеток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0"/>
              </a:spcAft>
              <a:buClr>
                <a:srgbClr val="28A0A7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 считается положительной если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≥15%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клеток положительные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705A0F-3E36-FB52-B1FA-BDCBEC72CB51}"/>
              </a:ext>
            </a:extLst>
          </p:cNvPr>
          <p:cNvSpPr txBox="1">
            <a:spLocks/>
          </p:cNvSpPr>
          <p:nvPr/>
        </p:nvSpPr>
        <p:spPr>
          <a:xfrm>
            <a:off x="827748" y="-4269"/>
            <a:ext cx="10536504" cy="147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 к проведению  ИГХ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ALK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пробы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CC214D8B-3057-CCD7-D42D-5094B1886BA1}"/>
              </a:ext>
            </a:extLst>
          </p:cNvPr>
          <p:cNvSpPr/>
          <p:nvPr/>
        </p:nvSpPr>
        <p:spPr>
          <a:xfrm>
            <a:off x="292036" y="6414104"/>
            <a:ext cx="5250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IASLC ATLAS OF ALK AND ROS1 TESTING IN LUNG CANCER</a:t>
            </a:r>
          </a:p>
          <a:p>
            <a:r>
              <a:rPr lang="en-US" sz="1000" dirty="0"/>
              <a:t>EDITED BY MING SOUND TSAO, MD, FRCPC FRED R. HIRSCH, MD, PHD YASUSHI YATABE, MD, PHD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66832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490A3-64FD-40C6-8EAA-E5BD7307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контроля проведения реакции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24DF6-28A2-44D0-A50E-D8F582BDC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 –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положительные препараты НМРЛ (препараты положительного контроля должны быть приготовлены из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аутопсийного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биопсийного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хирургического материала, который фиксирован и проведен по такой же методике, как и  исследуемый материал)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препараты аппендикса – яркое гранулярное цитоплазматическое окрашивание в ганглиозных клетках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яркого гранулярного цитоплазматического окрашивания в клетках эпителия, клетках мышечной ткани и лимфоидных клетках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502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61369" y="910959"/>
            <a:ext cx="10836876" cy="594704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 выявить высокую экспрессию химерного протеина в цитоплазме опухолевых клеток.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зарегистрированы и одобрены FDA два коммерчески доступных антитела, все более широко использующиеся для определения продукта перестроек гена ALK при НМРЛ.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общепризнанный приоритет имеет антитело D3F4, используемое с системой детекции и амплификации VENTANA (Roche Diagnostic) и адаптированное для приборов VENTANA.</a:t>
            </a:r>
          </a:p>
        </p:txBody>
      </p:sp>
    </p:spTree>
    <p:extLst>
      <p:ext uri="{BB962C8B-B14F-4D97-AF65-F5344CB8AC3E}">
        <p14:creationId xmlns:p14="http://schemas.microsoft.com/office/powerpoint/2010/main" val="140712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1C819-7575-451D-91A7-111C728C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3CCE8A-F88E-4AE8-85F8-A8FE744E7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легкого занимает 2 место в Казахстане в структуре  онкологической заболеваемости 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в 2020 году составила 11,4 на 100 тыс. населения (3 375 сл.). 2655 мужчин и 720 женщины. Морфологическая верификация лишь у 78,6%. В 3,4% диагноз рака легкого выставлен посмертно.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Запущенная стадия у 70% больных.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Принимая во внимание то, что 5-летняя выживаемость больных раком легкого составляет менее 31%, а 10 лет проживают только 7% пациентов, основной задачей онкологов остается увеличение показателей выживаемости и качества жизни.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139BC-0D20-883D-44E8-52E4D6F43114}"/>
              </a:ext>
            </a:extLst>
          </p:cNvPr>
          <p:cNvSpPr txBox="1"/>
          <p:nvPr/>
        </p:nvSpPr>
        <p:spPr>
          <a:xfrm>
            <a:off x="7250326" y="6467946"/>
            <a:ext cx="60980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u="none" strike="noStrike" baseline="0" dirty="0">
                <a:latin typeface="TimesNewRomanPSMT"/>
              </a:rPr>
              <a:t>ПОКАЗАТЕЛИ ОНКОЛОГИЧЕСКОЙ СЛУЖБЫ РЕСПУБЛИКИ КАЗАХСТАН ЗА 2020 ГОД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5298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786DB-D739-4D1D-BBBD-7D2513CB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6" y="274638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 окрашивания (положительные случаи)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7BC9E6B-081D-4533-8450-336E64AB1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486" y="1031876"/>
            <a:ext cx="5389032" cy="11430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Гомогенное яркое гранулярное цитоплазматическое окрашивание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9B7D0A-111F-4FAD-A2F0-CC8480A4F4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" y="2179085"/>
            <a:ext cx="5386388" cy="3942868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87549E26-BD11-4D94-B9A9-D40A76636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305" y="1209822"/>
            <a:ext cx="5389565" cy="96505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Гетерогенное гранулярное цитоплазматическое окрашивание с ярким окрашиванием части клеток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555C7E2-6324-4064-A7DB-F94AAC860A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2838" y="2229514"/>
            <a:ext cx="5389562" cy="38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54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BAABA-451D-4402-B969-2F625770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 окрашивания (положительные случаи)</a:t>
            </a: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8ED70B-1830-454A-957E-DDDD027E2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Яркое гранулярное цитоплазматическое окрашивание части опухолевых клеток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3141202-D948-42C9-A76F-F7EE1D5AAD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F8F9F48-4BA7-4E05-A606-7B4CCFC37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Яркое гранулярное цитоплазматическое окрашивание части опухолевых клеток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74F465A-0D4F-4242-88CF-EE1A03E43BE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29738" y="2174875"/>
            <a:ext cx="5315761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92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0623"/>
            <a:ext cx="10353085" cy="10752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Артефакты окрашивания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75" y="1335186"/>
            <a:ext cx="5829757" cy="52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6374" y="1335186"/>
            <a:ext cx="39003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Ложно-позитивное окрашивание может быть в: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Альвеолярных макрофагах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Клетках нервного происхождения (нейроны, ганглии)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Экстра-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интрацеллюлярном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муцине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Некротических массах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036" y="6414104"/>
            <a:ext cx="55258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IASLC ATLAS OF ALK AND ROS1 TESTING IN LUNG CANCER</a:t>
            </a:r>
          </a:p>
          <a:p>
            <a:r>
              <a:rPr lang="en-US" sz="1050" dirty="0"/>
              <a:t>EDITED BY MING SOUND TSAO, MD, FRCPC FRED R. HIRSCH, MD, PHD YASUSHI YATABE, MD, PHD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579642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F9F7EA-E3D9-4C9B-B71F-AAA8A435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138" y="0"/>
            <a:ext cx="8229600" cy="114300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выводы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067580"/>
            <a:ext cx="11004826" cy="49903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НМРЛ является генетически сложным заболеванием, характеризующимся наличием терапевтически значимых генетических </a:t>
            </a:r>
            <a:r>
              <a:rPr lang="kk-K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мутаций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появлением новых методов лечения, требующих более точной диагностики, эволюционировала традиционная роль </a:t>
            </a:r>
            <a:r>
              <a:rPr lang="ru-RU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патоморфологии</a:t>
            </a:r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Проведение тестирования на </a:t>
            </a:r>
            <a:r>
              <a:rPr lang="ru-RU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биомаркеры</a:t>
            </a:r>
            <a:r>
              <a:rPr lang="ru-RU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 и сохранение тканей рекомендовано основными международными руководствами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  <a:sym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В РК у пациентов с НМРЛ проводится тестирование на наличие транслокации </a:t>
            </a:r>
            <a:r>
              <a:rPr lang="ru-RU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ALK</a:t>
            </a:r>
            <a:r>
              <a:rPr lang="ru-RU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 и активирующие мутации гена </a:t>
            </a:r>
            <a:r>
              <a:rPr lang="es-E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EGF</a:t>
            </a:r>
            <a:r>
              <a:rPr lang="es-E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R</a:t>
            </a:r>
            <a:r>
              <a:rPr lang="ru-RU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, которым может быть назначена </a:t>
            </a:r>
            <a:r>
              <a:rPr lang="ru-RU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биомаркер</a:t>
            </a:r>
            <a:r>
              <a:rPr lang="ru-RU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-управляемая терапия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Стратегически важным является дальнейшее развитие молекулярно-генетического тестирования в Казахстане с использованием валидизированных методов, внедрение в широкую клиническую практику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ALK </a:t>
            </a:r>
            <a:r>
              <a:rPr lang="kk-KZ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диагностики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1600" dirty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34938" y="6488113"/>
            <a:ext cx="9956800" cy="3698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00" dirty="0"/>
              <a:t>ALK - киназа анапластической лимфомы; EGFR - рецептор эпидермального фактора роста; НМРЛ -немелкоклеточный рак легкого;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38395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0" y="1060450"/>
            <a:ext cx="11999913" cy="5116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292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961FF-C304-4105-9AA2-3311CA12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40" y="86883"/>
            <a:ext cx="10515600" cy="1325563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Гистологическая классификация рака легкого (РЛ)</a:t>
            </a:r>
          </a:p>
        </p:txBody>
      </p:sp>
      <p:graphicFrame>
        <p:nvGraphicFramePr>
          <p:cNvPr id="4" name="Chart 8">
            <a:extLst>
              <a:ext uri="{FF2B5EF4-FFF2-40B4-BE49-F238E27FC236}">
                <a16:creationId xmlns:a16="http://schemas.microsoft.com/office/drawing/2014/main" id="{009DF43F-D469-4E04-9F9E-C8142EFA80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4754186"/>
              </p:ext>
            </p:extLst>
          </p:nvPr>
        </p:nvGraphicFramePr>
        <p:xfrm>
          <a:off x="865848" y="1616384"/>
          <a:ext cx="4928049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9">
            <a:extLst>
              <a:ext uri="{FF2B5EF4-FFF2-40B4-BE49-F238E27FC236}">
                <a16:creationId xmlns:a16="http://schemas.microsoft.com/office/drawing/2014/main" id="{61D0C88A-2827-4FC0-8A92-1D6C4553451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9687519"/>
              </p:ext>
            </p:extLst>
          </p:nvPr>
        </p:nvGraphicFramePr>
        <p:xfrm>
          <a:off x="5389297" y="1600200"/>
          <a:ext cx="644935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E6444-94A4-4247-97FF-1CF55A14E908}"/>
              </a:ext>
            </a:extLst>
          </p:cNvPr>
          <p:cNvSpPr/>
          <p:nvPr/>
        </p:nvSpPr>
        <p:spPr>
          <a:xfrm>
            <a:off x="239151" y="6550223"/>
            <a:ext cx="8679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Tjulandin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et al. Current Medical Research &amp; Opinion 2015;31(6):1117–1127. 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A5872-3E82-4611-8D0F-D9CC2AEF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Молекулярно-генетические нарушения при аденокарциноме легкого</a:t>
            </a:r>
          </a:p>
        </p:txBody>
      </p:sp>
      <p:grpSp>
        <p:nvGrpSpPr>
          <p:cNvPr id="6" name="Group 53">
            <a:extLst>
              <a:ext uri="{FF2B5EF4-FFF2-40B4-BE49-F238E27FC236}">
                <a16:creationId xmlns:a16="http://schemas.microsoft.com/office/drawing/2014/main" id="{929CA1CD-C804-441A-ABEF-791A4367AD3B}"/>
              </a:ext>
            </a:extLst>
          </p:cNvPr>
          <p:cNvGrpSpPr/>
          <p:nvPr/>
        </p:nvGrpSpPr>
        <p:grpSpPr>
          <a:xfrm>
            <a:off x="2025747" y="2405576"/>
            <a:ext cx="6893169" cy="3906324"/>
            <a:chOff x="265499" y="2198688"/>
            <a:chExt cx="7152889" cy="2988706"/>
          </a:xfrm>
        </p:grpSpPr>
        <p:grpSp>
          <p:nvGrpSpPr>
            <p:cNvPr id="7" name="Group 48">
              <a:extLst>
                <a:ext uri="{FF2B5EF4-FFF2-40B4-BE49-F238E27FC236}">
                  <a16:creationId xmlns:a16="http://schemas.microsoft.com/office/drawing/2014/main" id="{E421C9D8-3AC2-43CD-9DA9-329A2BD312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5400" y="2198688"/>
              <a:ext cx="3398838" cy="1439862"/>
              <a:chOff x="2526835" y="2189408"/>
              <a:chExt cx="3400022" cy="1439859"/>
            </a:xfrm>
            <a:solidFill>
              <a:schemeClr val="accent2"/>
            </a:solidFill>
          </p:grpSpPr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E648C680-A58E-47B0-AAF7-E830DBF21EEC}"/>
                  </a:ext>
                </a:extLst>
              </p:cNvPr>
              <p:cNvSpPr/>
              <p:nvPr/>
            </p:nvSpPr>
            <p:spPr bwMode="auto">
              <a:xfrm>
                <a:off x="2536363" y="3062531"/>
                <a:ext cx="176274" cy="566736"/>
              </a:xfrm>
              <a:custGeom>
                <a:avLst/>
                <a:gdLst>
                  <a:gd name="connsiteX0" fmla="*/ 0 w 175153"/>
                  <a:gd name="connsiteY0" fmla="*/ 0 h 597579"/>
                  <a:gd name="connsiteX1" fmla="*/ 43788 w 175153"/>
                  <a:gd name="connsiteY1" fmla="*/ 417275 h 597579"/>
                  <a:gd name="connsiteX2" fmla="*/ 69546 w 175153"/>
                  <a:gd name="connsiteY2" fmla="*/ 481670 h 597579"/>
                  <a:gd name="connsiteX3" fmla="*/ 175153 w 175153"/>
                  <a:gd name="connsiteY3" fmla="*/ 597579 h 597579"/>
                  <a:gd name="connsiteX4" fmla="*/ 139092 w 175153"/>
                  <a:gd name="connsiteY4" fmla="*/ 273032 h 597579"/>
                  <a:gd name="connsiteX5" fmla="*/ 0 w 175153"/>
                  <a:gd name="connsiteY5" fmla="*/ 0 h 597579"/>
                  <a:gd name="connsiteX0" fmla="*/ 0 w 175153"/>
                  <a:gd name="connsiteY0" fmla="*/ 0 h 566670"/>
                  <a:gd name="connsiteX1" fmla="*/ 43788 w 175153"/>
                  <a:gd name="connsiteY1" fmla="*/ 386366 h 566670"/>
                  <a:gd name="connsiteX2" fmla="*/ 69546 w 175153"/>
                  <a:gd name="connsiteY2" fmla="*/ 450761 h 566670"/>
                  <a:gd name="connsiteX3" fmla="*/ 175153 w 175153"/>
                  <a:gd name="connsiteY3" fmla="*/ 566670 h 566670"/>
                  <a:gd name="connsiteX4" fmla="*/ 139092 w 175153"/>
                  <a:gd name="connsiteY4" fmla="*/ 242123 h 566670"/>
                  <a:gd name="connsiteX5" fmla="*/ 0 w 175153"/>
                  <a:gd name="connsiteY5" fmla="*/ 0 h 56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53" h="566670">
                    <a:moveTo>
                      <a:pt x="0" y="0"/>
                    </a:moveTo>
                    <a:lnTo>
                      <a:pt x="43788" y="386366"/>
                    </a:lnTo>
                    <a:lnTo>
                      <a:pt x="69546" y="450761"/>
                    </a:lnTo>
                    <a:lnTo>
                      <a:pt x="175153" y="566670"/>
                    </a:lnTo>
                    <a:lnTo>
                      <a:pt x="139092" y="2421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sz="10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EB98212B-4AC1-40D4-A5D3-47F8C4CF94AF}"/>
                  </a:ext>
                </a:extLst>
              </p:cNvPr>
              <p:cNvSpPr/>
              <p:nvPr/>
            </p:nvSpPr>
            <p:spPr bwMode="auto">
              <a:xfrm>
                <a:off x="2671348" y="2841869"/>
                <a:ext cx="1958069" cy="787398"/>
              </a:xfrm>
              <a:custGeom>
                <a:avLst/>
                <a:gdLst>
                  <a:gd name="connsiteX0" fmla="*/ 1949862 w 1957589"/>
                  <a:gd name="connsiteY0" fmla="*/ 0 h 788187"/>
                  <a:gd name="connsiteX1" fmla="*/ 1957589 w 1957589"/>
                  <a:gd name="connsiteY1" fmla="*/ 378639 h 788187"/>
                  <a:gd name="connsiteX2" fmla="*/ 38637 w 1957589"/>
                  <a:gd name="connsiteY2" fmla="*/ 788187 h 788187"/>
                  <a:gd name="connsiteX3" fmla="*/ 0 w 1957589"/>
                  <a:gd name="connsiteY3" fmla="*/ 422427 h 788187"/>
                  <a:gd name="connsiteX4" fmla="*/ 1949862 w 1957589"/>
                  <a:gd name="connsiteY4" fmla="*/ 0 h 78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7589" h="788187">
                    <a:moveTo>
                      <a:pt x="1949862" y="0"/>
                    </a:moveTo>
                    <a:lnTo>
                      <a:pt x="1957589" y="378639"/>
                    </a:lnTo>
                    <a:lnTo>
                      <a:pt x="38637" y="788187"/>
                    </a:lnTo>
                    <a:lnTo>
                      <a:pt x="0" y="422427"/>
                    </a:lnTo>
                    <a:lnTo>
                      <a:pt x="1949862" y="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sz="10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FE36F4F1-45B2-445A-A675-4A0EDF51C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940" y="2354258"/>
                <a:ext cx="1305917" cy="865460"/>
              </a:xfrm>
              <a:custGeom>
                <a:avLst/>
                <a:gdLst>
                  <a:gd name="T0" fmla="*/ 0 w 1305917"/>
                  <a:gd name="T1" fmla="*/ 486821 h 865460"/>
                  <a:gd name="T2" fmla="*/ 5151 w 1305917"/>
                  <a:gd name="T3" fmla="*/ 865460 h 865460"/>
                  <a:gd name="T4" fmla="*/ 1282735 w 1305917"/>
                  <a:gd name="T5" fmla="*/ 340002 h 865460"/>
                  <a:gd name="T6" fmla="*/ 1305917 w 1305917"/>
                  <a:gd name="T7" fmla="*/ 0 h 865460"/>
                  <a:gd name="T8" fmla="*/ 0 w 1305917"/>
                  <a:gd name="T9" fmla="*/ 486821 h 865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5917"/>
                  <a:gd name="T16" fmla="*/ 0 h 865460"/>
                  <a:gd name="T17" fmla="*/ 1305917 w 1305917"/>
                  <a:gd name="T18" fmla="*/ 865460 h 865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5917" h="865460">
                    <a:moveTo>
                      <a:pt x="0" y="486821"/>
                    </a:moveTo>
                    <a:lnTo>
                      <a:pt x="5151" y="865460"/>
                    </a:lnTo>
                    <a:lnTo>
                      <a:pt x="1282735" y="340002"/>
                    </a:lnTo>
                    <a:lnTo>
                      <a:pt x="1305917" y="0"/>
                    </a:lnTo>
                    <a:lnTo>
                      <a:pt x="0" y="4868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48" name="Freeform 44">
                <a:extLst>
                  <a:ext uri="{FF2B5EF4-FFF2-40B4-BE49-F238E27FC236}">
                    <a16:creationId xmlns:a16="http://schemas.microsoft.com/office/drawing/2014/main" id="{74460620-2D1E-42D9-B4C6-B6A7904DB1B3}"/>
                  </a:ext>
                </a:extLst>
              </p:cNvPr>
              <p:cNvSpPr/>
              <p:nvPr/>
            </p:nvSpPr>
            <p:spPr bwMode="auto">
              <a:xfrm>
                <a:off x="2526835" y="2189408"/>
                <a:ext cx="3395257" cy="1112835"/>
              </a:xfrm>
              <a:custGeom>
                <a:avLst/>
                <a:gdLst>
                  <a:gd name="connsiteX0" fmla="*/ 2094105 w 3394871"/>
                  <a:gd name="connsiteY0" fmla="*/ 672278 h 1112735"/>
                  <a:gd name="connsiteX1" fmla="*/ 3394871 w 3394871"/>
                  <a:gd name="connsiteY1" fmla="*/ 167426 h 1112735"/>
                  <a:gd name="connsiteX2" fmla="*/ 3348507 w 3394871"/>
                  <a:gd name="connsiteY2" fmla="*/ 151971 h 1112735"/>
                  <a:gd name="connsiteX3" fmla="*/ 3266082 w 3394871"/>
                  <a:gd name="connsiteY3" fmla="*/ 128789 h 1112735"/>
                  <a:gd name="connsiteX4" fmla="*/ 3137293 w 3394871"/>
                  <a:gd name="connsiteY4" fmla="*/ 97880 h 1112735"/>
                  <a:gd name="connsiteX5" fmla="*/ 2944110 w 3394871"/>
                  <a:gd name="connsiteY5" fmla="*/ 61819 h 1112735"/>
                  <a:gd name="connsiteX6" fmla="*/ 2802443 w 3394871"/>
                  <a:gd name="connsiteY6" fmla="*/ 38637 h 1112735"/>
                  <a:gd name="connsiteX7" fmla="*/ 2676230 w 3394871"/>
                  <a:gd name="connsiteY7" fmla="*/ 23182 h 1112735"/>
                  <a:gd name="connsiteX8" fmla="*/ 2516532 w 3394871"/>
                  <a:gd name="connsiteY8" fmla="*/ 12879 h 1112735"/>
                  <a:gd name="connsiteX9" fmla="*/ 2385167 w 3394871"/>
                  <a:gd name="connsiteY9" fmla="*/ 5152 h 1112735"/>
                  <a:gd name="connsiteX10" fmla="*/ 2199711 w 3394871"/>
                  <a:gd name="connsiteY10" fmla="*/ 2576 h 1112735"/>
                  <a:gd name="connsiteX11" fmla="*/ 2027135 w 3394871"/>
                  <a:gd name="connsiteY11" fmla="*/ 2576 h 1112735"/>
                  <a:gd name="connsiteX12" fmla="*/ 1918952 w 3394871"/>
                  <a:gd name="connsiteY12" fmla="*/ 0 h 1112735"/>
                  <a:gd name="connsiteX13" fmla="*/ 1777284 w 3394871"/>
                  <a:gd name="connsiteY13" fmla="*/ 7728 h 1112735"/>
                  <a:gd name="connsiteX14" fmla="*/ 1625314 w 3394871"/>
                  <a:gd name="connsiteY14" fmla="*/ 18031 h 1112735"/>
                  <a:gd name="connsiteX15" fmla="*/ 1486222 w 3394871"/>
                  <a:gd name="connsiteY15" fmla="*/ 36061 h 1112735"/>
                  <a:gd name="connsiteX16" fmla="*/ 1293039 w 3394871"/>
                  <a:gd name="connsiteY16" fmla="*/ 64395 h 1112735"/>
                  <a:gd name="connsiteX17" fmla="*/ 1123038 w 3394871"/>
                  <a:gd name="connsiteY17" fmla="*/ 95304 h 1112735"/>
                  <a:gd name="connsiteX18" fmla="*/ 909248 w 3394871"/>
                  <a:gd name="connsiteY18" fmla="*/ 146820 h 1112735"/>
                  <a:gd name="connsiteX19" fmla="*/ 716065 w 3394871"/>
                  <a:gd name="connsiteY19" fmla="*/ 206062 h 1112735"/>
                  <a:gd name="connsiteX20" fmla="*/ 525458 w 3394871"/>
                  <a:gd name="connsiteY20" fmla="*/ 275608 h 1112735"/>
                  <a:gd name="connsiteX21" fmla="*/ 394093 w 3394871"/>
                  <a:gd name="connsiteY21" fmla="*/ 340003 h 1112735"/>
                  <a:gd name="connsiteX22" fmla="*/ 275608 w 3394871"/>
                  <a:gd name="connsiteY22" fmla="*/ 406973 h 1112735"/>
                  <a:gd name="connsiteX23" fmla="*/ 218941 w 3394871"/>
                  <a:gd name="connsiteY23" fmla="*/ 448185 h 1112735"/>
                  <a:gd name="connsiteX24" fmla="*/ 141668 w 3394871"/>
                  <a:gd name="connsiteY24" fmla="*/ 517731 h 1112735"/>
                  <a:gd name="connsiteX25" fmla="*/ 100455 w 3394871"/>
                  <a:gd name="connsiteY25" fmla="*/ 561519 h 1112735"/>
                  <a:gd name="connsiteX26" fmla="*/ 64394 w 3394871"/>
                  <a:gd name="connsiteY26" fmla="*/ 613035 h 1112735"/>
                  <a:gd name="connsiteX27" fmla="*/ 41212 w 3394871"/>
                  <a:gd name="connsiteY27" fmla="*/ 656823 h 1112735"/>
                  <a:gd name="connsiteX28" fmla="*/ 23182 w 3394871"/>
                  <a:gd name="connsiteY28" fmla="*/ 700611 h 1112735"/>
                  <a:gd name="connsiteX29" fmla="*/ 10303 w 3394871"/>
                  <a:gd name="connsiteY29" fmla="*/ 741824 h 1112735"/>
                  <a:gd name="connsiteX30" fmla="*/ 5151 w 3394871"/>
                  <a:gd name="connsiteY30" fmla="*/ 770157 h 1112735"/>
                  <a:gd name="connsiteX31" fmla="*/ 0 w 3394871"/>
                  <a:gd name="connsiteY31" fmla="*/ 813945 h 1112735"/>
                  <a:gd name="connsiteX32" fmla="*/ 5151 w 3394871"/>
                  <a:gd name="connsiteY32" fmla="*/ 868037 h 1112735"/>
                  <a:gd name="connsiteX33" fmla="*/ 12879 w 3394871"/>
                  <a:gd name="connsiteY33" fmla="*/ 916976 h 1112735"/>
                  <a:gd name="connsiteX34" fmla="*/ 18030 w 3394871"/>
                  <a:gd name="connsiteY34" fmla="*/ 950461 h 1112735"/>
                  <a:gd name="connsiteX35" fmla="*/ 46364 w 3394871"/>
                  <a:gd name="connsiteY35" fmla="*/ 994249 h 1112735"/>
                  <a:gd name="connsiteX36" fmla="*/ 82425 w 3394871"/>
                  <a:gd name="connsiteY36" fmla="*/ 1045765 h 1112735"/>
                  <a:gd name="connsiteX37" fmla="*/ 146819 w 3394871"/>
                  <a:gd name="connsiteY37" fmla="*/ 1112735 h 1112735"/>
                  <a:gd name="connsiteX38" fmla="*/ 2094105 w 3394871"/>
                  <a:gd name="connsiteY38" fmla="*/ 672278 h 111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394871" h="1112735">
                    <a:moveTo>
                      <a:pt x="2094105" y="672278"/>
                    </a:moveTo>
                    <a:lnTo>
                      <a:pt x="3394871" y="167426"/>
                    </a:lnTo>
                    <a:lnTo>
                      <a:pt x="3348507" y="151971"/>
                    </a:lnTo>
                    <a:lnTo>
                      <a:pt x="3266082" y="128789"/>
                    </a:lnTo>
                    <a:lnTo>
                      <a:pt x="3137293" y="97880"/>
                    </a:lnTo>
                    <a:lnTo>
                      <a:pt x="2944110" y="61819"/>
                    </a:lnTo>
                    <a:lnTo>
                      <a:pt x="2802443" y="38637"/>
                    </a:lnTo>
                    <a:lnTo>
                      <a:pt x="2676230" y="23182"/>
                    </a:lnTo>
                    <a:lnTo>
                      <a:pt x="2516532" y="12879"/>
                    </a:lnTo>
                    <a:lnTo>
                      <a:pt x="2385167" y="5152"/>
                    </a:lnTo>
                    <a:lnTo>
                      <a:pt x="2199711" y="2576"/>
                    </a:lnTo>
                    <a:lnTo>
                      <a:pt x="2027135" y="2576"/>
                    </a:lnTo>
                    <a:lnTo>
                      <a:pt x="1918952" y="0"/>
                    </a:lnTo>
                    <a:lnTo>
                      <a:pt x="1777284" y="7728"/>
                    </a:lnTo>
                    <a:lnTo>
                      <a:pt x="1625314" y="18031"/>
                    </a:lnTo>
                    <a:lnTo>
                      <a:pt x="1486222" y="36061"/>
                    </a:lnTo>
                    <a:lnTo>
                      <a:pt x="1293039" y="64395"/>
                    </a:lnTo>
                    <a:lnTo>
                      <a:pt x="1123038" y="95304"/>
                    </a:lnTo>
                    <a:lnTo>
                      <a:pt x="909248" y="146820"/>
                    </a:lnTo>
                    <a:lnTo>
                      <a:pt x="716065" y="206062"/>
                    </a:lnTo>
                    <a:lnTo>
                      <a:pt x="525458" y="275608"/>
                    </a:lnTo>
                    <a:lnTo>
                      <a:pt x="394093" y="340003"/>
                    </a:lnTo>
                    <a:lnTo>
                      <a:pt x="275608" y="406973"/>
                    </a:lnTo>
                    <a:lnTo>
                      <a:pt x="218941" y="448185"/>
                    </a:lnTo>
                    <a:lnTo>
                      <a:pt x="141668" y="517731"/>
                    </a:lnTo>
                    <a:lnTo>
                      <a:pt x="100455" y="561519"/>
                    </a:lnTo>
                    <a:lnTo>
                      <a:pt x="64394" y="613035"/>
                    </a:lnTo>
                    <a:lnTo>
                      <a:pt x="41212" y="656823"/>
                    </a:lnTo>
                    <a:lnTo>
                      <a:pt x="23182" y="700611"/>
                    </a:lnTo>
                    <a:lnTo>
                      <a:pt x="10303" y="741824"/>
                    </a:lnTo>
                    <a:lnTo>
                      <a:pt x="5151" y="770157"/>
                    </a:lnTo>
                    <a:lnTo>
                      <a:pt x="0" y="813945"/>
                    </a:lnTo>
                    <a:lnTo>
                      <a:pt x="5151" y="868037"/>
                    </a:lnTo>
                    <a:lnTo>
                      <a:pt x="12879" y="916976"/>
                    </a:lnTo>
                    <a:lnTo>
                      <a:pt x="18030" y="950461"/>
                    </a:lnTo>
                    <a:lnTo>
                      <a:pt x="46364" y="994249"/>
                    </a:lnTo>
                    <a:lnTo>
                      <a:pt x="82425" y="1045765"/>
                    </a:lnTo>
                    <a:lnTo>
                      <a:pt x="146819" y="1112735"/>
                    </a:lnTo>
                    <a:lnTo>
                      <a:pt x="2094105" y="67227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sz="1000" dirty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62786BFF-4BEC-4E1D-8AC9-BE8CF9D57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138" y="3067050"/>
              <a:ext cx="2022475" cy="909638"/>
            </a:xfrm>
            <a:custGeom>
              <a:avLst/>
              <a:gdLst>
                <a:gd name="T0" fmla="*/ 75691 w 2021682"/>
                <a:gd name="T1" fmla="*/ 909638 h 909638"/>
                <a:gd name="T2" fmla="*/ 48841 w 2021682"/>
                <a:gd name="T3" fmla="*/ 883444 h 909638"/>
                <a:gd name="T4" fmla="*/ 0 w 2021682"/>
                <a:gd name="T5" fmla="*/ 500062 h 909638"/>
                <a:gd name="T6" fmla="*/ 2073066 w 2021682"/>
                <a:gd name="T7" fmla="*/ 0 h 909638"/>
                <a:gd name="T8" fmla="*/ 26840 w 2021682"/>
                <a:gd name="T9" fmla="*/ 521494 h 909638"/>
                <a:gd name="T10" fmla="*/ 75691 w 2021682"/>
                <a:gd name="T11" fmla="*/ 909638 h 909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1682"/>
                <a:gd name="T19" fmla="*/ 0 h 909638"/>
                <a:gd name="T20" fmla="*/ 2021682 w 2021682"/>
                <a:gd name="T21" fmla="*/ 909638 h 909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1682" h="909638">
                  <a:moveTo>
                    <a:pt x="73819" y="909638"/>
                  </a:moveTo>
                  <a:lnTo>
                    <a:pt x="47625" y="883444"/>
                  </a:lnTo>
                  <a:lnTo>
                    <a:pt x="0" y="500062"/>
                  </a:lnTo>
                  <a:lnTo>
                    <a:pt x="2021682" y="0"/>
                  </a:lnTo>
                  <a:lnTo>
                    <a:pt x="26194" y="521494"/>
                  </a:lnTo>
                  <a:lnTo>
                    <a:pt x="73819" y="90963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9143D65A-B6E2-4516-B132-ACB3D48B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738" y="3068638"/>
              <a:ext cx="2041525" cy="879475"/>
            </a:xfrm>
            <a:custGeom>
              <a:avLst/>
              <a:gdLst>
                <a:gd name="T0" fmla="*/ 75675 w 2040732"/>
                <a:gd name="T1" fmla="*/ 930904 h 878682"/>
                <a:gd name="T2" fmla="*/ 48841 w 2040732"/>
                <a:gd name="T3" fmla="*/ 903152 h 878682"/>
                <a:gd name="T4" fmla="*/ 0 w 2040732"/>
                <a:gd name="T5" fmla="*/ 496986 h 878682"/>
                <a:gd name="T6" fmla="*/ 2092109 w 2040732"/>
                <a:gd name="T7" fmla="*/ 0 h 878682"/>
                <a:gd name="T8" fmla="*/ 26834 w 2040732"/>
                <a:gd name="T9" fmla="*/ 527260 h 878682"/>
                <a:gd name="T10" fmla="*/ 75675 w 2040732"/>
                <a:gd name="T11" fmla="*/ 930904 h 8786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0732"/>
                <a:gd name="T19" fmla="*/ 0 h 878682"/>
                <a:gd name="T20" fmla="*/ 2040732 w 2040732"/>
                <a:gd name="T21" fmla="*/ 878682 h 8786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0732" h="878682">
                  <a:moveTo>
                    <a:pt x="73819" y="878682"/>
                  </a:moveTo>
                  <a:lnTo>
                    <a:pt x="47625" y="852488"/>
                  </a:lnTo>
                  <a:lnTo>
                    <a:pt x="0" y="469106"/>
                  </a:lnTo>
                  <a:lnTo>
                    <a:pt x="2040732" y="0"/>
                  </a:lnTo>
                  <a:lnTo>
                    <a:pt x="26194" y="497682"/>
                  </a:lnTo>
                  <a:lnTo>
                    <a:pt x="73819" y="87868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5DBB0932-743D-471A-A033-D78181CE4A50}"/>
                </a:ext>
              </a:extLst>
            </p:cNvPr>
            <p:cNvSpPr/>
            <p:nvPr/>
          </p:nvSpPr>
          <p:spPr bwMode="auto">
            <a:xfrm>
              <a:off x="2524125" y="3078163"/>
              <a:ext cx="2008188" cy="942975"/>
            </a:xfrm>
            <a:custGeom>
              <a:avLst/>
              <a:gdLst>
                <a:gd name="connsiteX0" fmla="*/ 64294 w 2012157"/>
                <a:gd name="connsiteY0" fmla="*/ 909638 h 909638"/>
                <a:gd name="connsiteX1" fmla="*/ 30957 w 2012157"/>
                <a:gd name="connsiteY1" fmla="*/ 871538 h 909638"/>
                <a:gd name="connsiteX2" fmla="*/ 0 w 2012157"/>
                <a:gd name="connsiteY2" fmla="*/ 488156 h 909638"/>
                <a:gd name="connsiteX3" fmla="*/ 2012157 w 2012157"/>
                <a:gd name="connsiteY3" fmla="*/ 0 h 909638"/>
                <a:gd name="connsiteX4" fmla="*/ 16669 w 2012157"/>
                <a:gd name="connsiteY4" fmla="*/ 521494 h 909638"/>
                <a:gd name="connsiteX5" fmla="*/ 64294 w 2012157"/>
                <a:gd name="connsiteY5" fmla="*/ 909638 h 909638"/>
                <a:gd name="connsiteX0" fmla="*/ 64294 w 2012157"/>
                <a:gd name="connsiteY0" fmla="*/ 909638 h 909638"/>
                <a:gd name="connsiteX1" fmla="*/ 38100 w 2012157"/>
                <a:gd name="connsiteY1" fmla="*/ 883444 h 909638"/>
                <a:gd name="connsiteX2" fmla="*/ 0 w 2012157"/>
                <a:gd name="connsiteY2" fmla="*/ 488156 h 909638"/>
                <a:gd name="connsiteX3" fmla="*/ 2012157 w 2012157"/>
                <a:gd name="connsiteY3" fmla="*/ 0 h 909638"/>
                <a:gd name="connsiteX4" fmla="*/ 16669 w 2012157"/>
                <a:gd name="connsiteY4" fmla="*/ 521494 h 909638"/>
                <a:gd name="connsiteX5" fmla="*/ 64294 w 2012157"/>
                <a:gd name="connsiteY5" fmla="*/ 909638 h 909638"/>
                <a:gd name="connsiteX0" fmla="*/ 73819 w 2021682"/>
                <a:gd name="connsiteY0" fmla="*/ 909638 h 909638"/>
                <a:gd name="connsiteX1" fmla="*/ 47625 w 2021682"/>
                <a:gd name="connsiteY1" fmla="*/ 883444 h 909638"/>
                <a:gd name="connsiteX2" fmla="*/ 0 w 2021682"/>
                <a:gd name="connsiteY2" fmla="*/ 500062 h 909638"/>
                <a:gd name="connsiteX3" fmla="*/ 2021682 w 2021682"/>
                <a:gd name="connsiteY3" fmla="*/ 0 h 909638"/>
                <a:gd name="connsiteX4" fmla="*/ 26194 w 2021682"/>
                <a:gd name="connsiteY4" fmla="*/ 521494 h 909638"/>
                <a:gd name="connsiteX5" fmla="*/ 73819 w 2021682"/>
                <a:gd name="connsiteY5" fmla="*/ 909638 h 909638"/>
                <a:gd name="connsiteX0" fmla="*/ 73819 w 2007394"/>
                <a:gd name="connsiteY0" fmla="*/ 919163 h 919163"/>
                <a:gd name="connsiteX1" fmla="*/ 47625 w 2007394"/>
                <a:gd name="connsiteY1" fmla="*/ 892969 h 919163"/>
                <a:gd name="connsiteX2" fmla="*/ 0 w 2007394"/>
                <a:gd name="connsiteY2" fmla="*/ 509587 h 919163"/>
                <a:gd name="connsiteX3" fmla="*/ 2007394 w 2007394"/>
                <a:gd name="connsiteY3" fmla="*/ 0 h 919163"/>
                <a:gd name="connsiteX4" fmla="*/ 26194 w 2007394"/>
                <a:gd name="connsiteY4" fmla="*/ 531019 h 919163"/>
                <a:gd name="connsiteX5" fmla="*/ 73819 w 2007394"/>
                <a:gd name="connsiteY5" fmla="*/ 919163 h 919163"/>
                <a:gd name="connsiteX0" fmla="*/ 73819 w 2007394"/>
                <a:gd name="connsiteY0" fmla="*/ 919163 h 919163"/>
                <a:gd name="connsiteX1" fmla="*/ 47625 w 2007394"/>
                <a:gd name="connsiteY1" fmla="*/ 892969 h 919163"/>
                <a:gd name="connsiteX2" fmla="*/ 0 w 2007394"/>
                <a:gd name="connsiteY2" fmla="*/ 509587 h 919163"/>
                <a:gd name="connsiteX3" fmla="*/ 2007394 w 2007394"/>
                <a:gd name="connsiteY3" fmla="*/ 0 h 919163"/>
                <a:gd name="connsiteX4" fmla="*/ 40482 w 2007394"/>
                <a:gd name="connsiteY4" fmla="*/ 545306 h 919163"/>
                <a:gd name="connsiteX5" fmla="*/ 73819 w 2007394"/>
                <a:gd name="connsiteY5" fmla="*/ 919163 h 919163"/>
                <a:gd name="connsiteX0" fmla="*/ 97632 w 2007394"/>
                <a:gd name="connsiteY0" fmla="*/ 942975 h 942975"/>
                <a:gd name="connsiteX1" fmla="*/ 47625 w 2007394"/>
                <a:gd name="connsiteY1" fmla="*/ 892969 h 942975"/>
                <a:gd name="connsiteX2" fmla="*/ 0 w 2007394"/>
                <a:gd name="connsiteY2" fmla="*/ 509587 h 942975"/>
                <a:gd name="connsiteX3" fmla="*/ 2007394 w 2007394"/>
                <a:gd name="connsiteY3" fmla="*/ 0 h 942975"/>
                <a:gd name="connsiteX4" fmla="*/ 40482 w 2007394"/>
                <a:gd name="connsiteY4" fmla="*/ 545306 h 942975"/>
                <a:gd name="connsiteX5" fmla="*/ 97632 w 2007394"/>
                <a:gd name="connsiteY5" fmla="*/ 942975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7394" h="942975">
                  <a:moveTo>
                    <a:pt x="97632" y="942975"/>
                  </a:moveTo>
                  <a:lnTo>
                    <a:pt x="47625" y="892969"/>
                  </a:lnTo>
                  <a:lnTo>
                    <a:pt x="0" y="509587"/>
                  </a:lnTo>
                  <a:lnTo>
                    <a:pt x="2007394" y="0"/>
                  </a:lnTo>
                  <a:lnTo>
                    <a:pt x="40482" y="545306"/>
                  </a:lnTo>
                  <a:lnTo>
                    <a:pt x="97632" y="94297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sz="100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CD9CB27C-B82D-4F00-8890-548E9516ECA0}"/>
                </a:ext>
              </a:extLst>
            </p:cNvPr>
            <p:cNvSpPr/>
            <p:nvPr/>
          </p:nvSpPr>
          <p:spPr bwMode="auto">
            <a:xfrm>
              <a:off x="2566988" y="3081338"/>
              <a:ext cx="1966912" cy="977900"/>
            </a:xfrm>
            <a:custGeom>
              <a:avLst/>
              <a:gdLst>
                <a:gd name="connsiteX0" fmla="*/ 64294 w 2012157"/>
                <a:gd name="connsiteY0" fmla="*/ 909638 h 909638"/>
                <a:gd name="connsiteX1" fmla="*/ 30957 w 2012157"/>
                <a:gd name="connsiteY1" fmla="*/ 871538 h 909638"/>
                <a:gd name="connsiteX2" fmla="*/ 0 w 2012157"/>
                <a:gd name="connsiteY2" fmla="*/ 488156 h 909638"/>
                <a:gd name="connsiteX3" fmla="*/ 2012157 w 2012157"/>
                <a:gd name="connsiteY3" fmla="*/ 0 h 909638"/>
                <a:gd name="connsiteX4" fmla="*/ 16669 w 2012157"/>
                <a:gd name="connsiteY4" fmla="*/ 521494 h 909638"/>
                <a:gd name="connsiteX5" fmla="*/ 64294 w 2012157"/>
                <a:gd name="connsiteY5" fmla="*/ 909638 h 909638"/>
                <a:gd name="connsiteX0" fmla="*/ 64294 w 2012157"/>
                <a:gd name="connsiteY0" fmla="*/ 909638 h 909638"/>
                <a:gd name="connsiteX1" fmla="*/ 38100 w 2012157"/>
                <a:gd name="connsiteY1" fmla="*/ 883444 h 909638"/>
                <a:gd name="connsiteX2" fmla="*/ 0 w 2012157"/>
                <a:gd name="connsiteY2" fmla="*/ 488156 h 909638"/>
                <a:gd name="connsiteX3" fmla="*/ 2012157 w 2012157"/>
                <a:gd name="connsiteY3" fmla="*/ 0 h 909638"/>
                <a:gd name="connsiteX4" fmla="*/ 16669 w 2012157"/>
                <a:gd name="connsiteY4" fmla="*/ 521494 h 909638"/>
                <a:gd name="connsiteX5" fmla="*/ 64294 w 2012157"/>
                <a:gd name="connsiteY5" fmla="*/ 909638 h 909638"/>
                <a:gd name="connsiteX0" fmla="*/ 73819 w 2021682"/>
                <a:gd name="connsiteY0" fmla="*/ 909638 h 909638"/>
                <a:gd name="connsiteX1" fmla="*/ 47625 w 2021682"/>
                <a:gd name="connsiteY1" fmla="*/ 883444 h 909638"/>
                <a:gd name="connsiteX2" fmla="*/ 0 w 2021682"/>
                <a:gd name="connsiteY2" fmla="*/ 500062 h 909638"/>
                <a:gd name="connsiteX3" fmla="*/ 2021682 w 2021682"/>
                <a:gd name="connsiteY3" fmla="*/ 0 h 909638"/>
                <a:gd name="connsiteX4" fmla="*/ 26194 w 2021682"/>
                <a:gd name="connsiteY4" fmla="*/ 521494 h 909638"/>
                <a:gd name="connsiteX5" fmla="*/ 73819 w 2021682"/>
                <a:gd name="connsiteY5" fmla="*/ 909638 h 909638"/>
                <a:gd name="connsiteX0" fmla="*/ 73819 w 2007394"/>
                <a:gd name="connsiteY0" fmla="*/ 919163 h 919163"/>
                <a:gd name="connsiteX1" fmla="*/ 47625 w 2007394"/>
                <a:gd name="connsiteY1" fmla="*/ 892969 h 919163"/>
                <a:gd name="connsiteX2" fmla="*/ 0 w 2007394"/>
                <a:gd name="connsiteY2" fmla="*/ 509587 h 919163"/>
                <a:gd name="connsiteX3" fmla="*/ 2007394 w 2007394"/>
                <a:gd name="connsiteY3" fmla="*/ 0 h 919163"/>
                <a:gd name="connsiteX4" fmla="*/ 26194 w 2007394"/>
                <a:gd name="connsiteY4" fmla="*/ 531019 h 919163"/>
                <a:gd name="connsiteX5" fmla="*/ 73819 w 2007394"/>
                <a:gd name="connsiteY5" fmla="*/ 919163 h 919163"/>
                <a:gd name="connsiteX0" fmla="*/ 73819 w 2007394"/>
                <a:gd name="connsiteY0" fmla="*/ 919163 h 919163"/>
                <a:gd name="connsiteX1" fmla="*/ 47625 w 2007394"/>
                <a:gd name="connsiteY1" fmla="*/ 892969 h 919163"/>
                <a:gd name="connsiteX2" fmla="*/ 0 w 2007394"/>
                <a:gd name="connsiteY2" fmla="*/ 509587 h 919163"/>
                <a:gd name="connsiteX3" fmla="*/ 2007394 w 2007394"/>
                <a:gd name="connsiteY3" fmla="*/ 0 h 919163"/>
                <a:gd name="connsiteX4" fmla="*/ 40482 w 2007394"/>
                <a:gd name="connsiteY4" fmla="*/ 545306 h 919163"/>
                <a:gd name="connsiteX5" fmla="*/ 73819 w 2007394"/>
                <a:gd name="connsiteY5" fmla="*/ 919163 h 919163"/>
                <a:gd name="connsiteX0" fmla="*/ 97632 w 2007394"/>
                <a:gd name="connsiteY0" fmla="*/ 942975 h 942975"/>
                <a:gd name="connsiteX1" fmla="*/ 47625 w 2007394"/>
                <a:gd name="connsiteY1" fmla="*/ 892969 h 942975"/>
                <a:gd name="connsiteX2" fmla="*/ 0 w 2007394"/>
                <a:gd name="connsiteY2" fmla="*/ 509587 h 942975"/>
                <a:gd name="connsiteX3" fmla="*/ 2007394 w 2007394"/>
                <a:gd name="connsiteY3" fmla="*/ 0 h 942975"/>
                <a:gd name="connsiteX4" fmla="*/ 40482 w 2007394"/>
                <a:gd name="connsiteY4" fmla="*/ 545306 h 942975"/>
                <a:gd name="connsiteX5" fmla="*/ 97632 w 2007394"/>
                <a:gd name="connsiteY5" fmla="*/ 942975 h 942975"/>
                <a:gd name="connsiteX0" fmla="*/ 97632 w 2007394"/>
                <a:gd name="connsiteY0" fmla="*/ 942975 h 942975"/>
                <a:gd name="connsiteX1" fmla="*/ 47625 w 2007394"/>
                <a:gd name="connsiteY1" fmla="*/ 892969 h 942975"/>
                <a:gd name="connsiteX2" fmla="*/ 0 w 2007394"/>
                <a:gd name="connsiteY2" fmla="*/ 509587 h 942975"/>
                <a:gd name="connsiteX3" fmla="*/ 2007394 w 2007394"/>
                <a:gd name="connsiteY3" fmla="*/ 0 h 942975"/>
                <a:gd name="connsiteX4" fmla="*/ 57151 w 2007394"/>
                <a:gd name="connsiteY4" fmla="*/ 547687 h 942975"/>
                <a:gd name="connsiteX5" fmla="*/ 97632 w 2007394"/>
                <a:gd name="connsiteY5" fmla="*/ 942975 h 942975"/>
                <a:gd name="connsiteX0" fmla="*/ 111919 w 2007394"/>
                <a:gd name="connsiteY0" fmla="*/ 942975 h 942975"/>
                <a:gd name="connsiteX1" fmla="*/ 47625 w 2007394"/>
                <a:gd name="connsiteY1" fmla="*/ 892969 h 942975"/>
                <a:gd name="connsiteX2" fmla="*/ 0 w 2007394"/>
                <a:gd name="connsiteY2" fmla="*/ 509587 h 942975"/>
                <a:gd name="connsiteX3" fmla="*/ 2007394 w 2007394"/>
                <a:gd name="connsiteY3" fmla="*/ 0 h 942975"/>
                <a:gd name="connsiteX4" fmla="*/ 57151 w 2007394"/>
                <a:gd name="connsiteY4" fmla="*/ 547687 h 942975"/>
                <a:gd name="connsiteX5" fmla="*/ 111919 w 2007394"/>
                <a:gd name="connsiteY5" fmla="*/ 942975 h 942975"/>
                <a:gd name="connsiteX0" fmla="*/ 111919 w 1976438"/>
                <a:gd name="connsiteY0" fmla="*/ 969168 h 969168"/>
                <a:gd name="connsiteX1" fmla="*/ 47625 w 1976438"/>
                <a:gd name="connsiteY1" fmla="*/ 919162 h 969168"/>
                <a:gd name="connsiteX2" fmla="*/ 0 w 1976438"/>
                <a:gd name="connsiteY2" fmla="*/ 535780 h 969168"/>
                <a:gd name="connsiteX3" fmla="*/ 1976438 w 1976438"/>
                <a:gd name="connsiteY3" fmla="*/ 0 h 969168"/>
                <a:gd name="connsiteX4" fmla="*/ 57151 w 1976438"/>
                <a:gd name="connsiteY4" fmla="*/ 573880 h 969168"/>
                <a:gd name="connsiteX5" fmla="*/ 111919 w 1976438"/>
                <a:gd name="connsiteY5" fmla="*/ 969168 h 969168"/>
                <a:gd name="connsiteX0" fmla="*/ 111919 w 1966913"/>
                <a:gd name="connsiteY0" fmla="*/ 976311 h 976311"/>
                <a:gd name="connsiteX1" fmla="*/ 47625 w 1966913"/>
                <a:gd name="connsiteY1" fmla="*/ 926305 h 976311"/>
                <a:gd name="connsiteX2" fmla="*/ 0 w 1966913"/>
                <a:gd name="connsiteY2" fmla="*/ 542923 h 976311"/>
                <a:gd name="connsiteX3" fmla="*/ 1966913 w 1966913"/>
                <a:gd name="connsiteY3" fmla="*/ 0 h 976311"/>
                <a:gd name="connsiteX4" fmla="*/ 57151 w 1966913"/>
                <a:gd name="connsiteY4" fmla="*/ 581023 h 976311"/>
                <a:gd name="connsiteX5" fmla="*/ 111919 w 1966913"/>
                <a:gd name="connsiteY5" fmla="*/ 976311 h 976311"/>
                <a:gd name="connsiteX0" fmla="*/ 100013 w 1966913"/>
                <a:gd name="connsiteY0" fmla="*/ 978692 h 978692"/>
                <a:gd name="connsiteX1" fmla="*/ 47625 w 1966913"/>
                <a:gd name="connsiteY1" fmla="*/ 926305 h 978692"/>
                <a:gd name="connsiteX2" fmla="*/ 0 w 1966913"/>
                <a:gd name="connsiteY2" fmla="*/ 542923 h 978692"/>
                <a:gd name="connsiteX3" fmla="*/ 1966913 w 1966913"/>
                <a:gd name="connsiteY3" fmla="*/ 0 h 978692"/>
                <a:gd name="connsiteX4" fmla="*/ 57151 w 1966913"/>
                <a:gd name="connsiteY4" fmla="*/ 581023 h 978692"/>
                <a:gd name="connsiteX5" fmla="*/ 100013 w 1966913"/>
                <a:gd name="connsiteY5" fmla="*/ 978692 h 978692"/>
                <a:gd name="connsiteX0" fmla="*/ 100013 w 1966913"/>
                <a:gd name="connsiteY0" fmla="*/ 978692 h 978692"/>
                <a:gd name="connsiteX1" fmla="*/ 47625 w 1966913"/>
                <a:gd name="connsiteY1" fmla="*/ 926305 h 978692"/>
                <a:gd name="connsiteX2" fmla="*/ 0 w 1966913"/>
                <a:gd name="connsiteY2" fmla="*/ 542923 h 978692"/>
                <a:gd name="connsiteX3" fmla="*/ 1966913 w 1966913"/>
                <a:gd name="connsiteY3" fmla="*/ 0 h 978692"/>
                <a:gd name="connsiteX4" fmla="*/ 57151 w 1966913"/>
                <a:gd name="connsiteY4" fmla="*/ 581023 h 978692"/>
                <a:gd name="connsiteX5" fmla="*/ 100013 w 1966913"/>
                <a:gd name="connsiteY5" fmla="*/ 978692 h 978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6913" h="978692">
                  <a:moveTo>
                    <a:pt x="100013" y="978692"/>
                  </a:moveTo>
                  <a:cubicBezTo>
                    <a:pt x="101600" y="968374"/>
                    <a:pt x="65088" y="943767"/>
                    <a:pt x="47625" y="926305"/>
                  </a:cubicBezTo>
                  <a:lnTo>
                    <a:pt x="0" y="542923"/>
                  </a:lnTo>
                  <a:lnTo>
                    <a:pt x="1966913" y="0"/>
                  </a:lnTo>
                  <a:lnTo>
                    <a:pt x="57151" y="581023"/>
                  </a:lnTo>
                  <a:lnTo>
                    <a:pt x="100013" y="978692"/>
                  </a:ln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sz="100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C22C3B2A-C50E-47B9-82C1-658A47DB5DAE}"/>
                </a:ext>
              </a:extLst>
            </p:cNvPr>
            <p:cNvSpPr/>
            <p:nvPr/>
          </p:nvSpPr>
          <p:spPr bwMode="auto">
            <a:xfrm>
              <a:off x="2624138" y="3090863"/>
              <a:ext cx="1947862" cy="1042987"/>
            </a:xfrm>
            <a:custGeom>
              <a:avLst/>
              <a:gdLst>
                <a:gd name="connsiteX0" fmla="*/ 64294 w 2012157"/>
                <a:gd name="connsiteY0" fmla="*/ 909638 h 909638"/>
                <a:gd name="connsiteX1" fmla="*/ 30957 w 2012157"/>
                <a:gd name="connsiteY1" fmla="*/ 871538 h 909638"/>
                <a:gd name="connsiteX2" fmla="*/ 0 w 2012157"/>
                <a:gd name="connsiteY2" fmla="*/ 488156 h 909638"/>
                <a:gd name="connsiteX3" fmla="*/ 2012157 w 2012157"/>
                <a:gd name="connsiteY3" fmla="*/ 0 h 909638"/>
                <a:gd name="connsiteX4" fmla="*/ 16669 w 2012157"/>
                <a:gd name="connsiteY4" fmla="*/ 521494 h 909638"/>
                <a:gd name="connsiteX5" fmla="*/ 64294 w 2012157"/>
                <a:gd name="connsiteY5" fmla="*/ 909638 h 909638"/>
                <a:gd name="connsiteX0" fmla="*/ 64294 w 2012157"/>
                <a:gd name="connsiteY0" fmla="*/ 909638 h 909638"/>
                <a:gd name="connsiteX1" fmla="*/ 38100 w 2012157"/>
                <a:gd name="connsiteY1" fmla="*/ 883444 h 909638"/>
                <a:gd name="connsiteX2" fmla="*/ 0 w 2012157"/>
                <a:gd name="connsiteY2" fmla="*/ 488156 h 909638"/>
                <a:gd name="connsiteX3" fmla="*/ 2012157 w 2012157"/>
                <a:gd name="connsiteY3" fmla="*/ 0 h 909638"/>
                <a:gd name="connsiteX4" fmla="*/ 16669 w 2012157"/>
                <a:gd name="connsiteY4" fmla="*/ 521494 h 909638"/>
                <a:gd name="connsiteX5" fmla="*/ 64294 w 2012157"/>
                <a:gd name="connsiteY5" fmla="*/ 909638 h 909638"/>
                <a:gd name="connsiteX0" fmla="*/ 73819 w 2021682"/>
                <a:gd name="connsiteY0" fmla="*/ 909638 h 909638"/>
                <a:gd name="connsiteX1" fmla="*/ 47625 w 2021682"/>
                <a:gd name="connsiteY1" fmla="*/ 883444 h 909638"/>
                <a:gd name="connsiteX2" fmla="*/ 0 w 2021682"/>
                <a:gd name="connsiteY2" fmla="*/ 500062 h 909638"/>
                <a:gd name="connsiteX3" fmla="*/ 2021682 w 2021682"/>
                <a:gd name="connsiteY3" fmla="*/ 0 h 909638"/>
                <a:gd name="connsiteX4" fmla="*/ 26194 w 2021682"/>
                <a:gd name="connsiteY4" fmla="*/ 521494 h 909638"/>
                <a:gd name="connsiteX5" fmla="*/ 73819 w 2021682"/>
                <a:gd name="connsiteY5" fmla="*/ 909638 h 909638"/>
                <a:gd name="connsiteX0" fmla="*/ 73819 w 2007394"/>
                <a:gd name="connsiteY0" fmla="*/ 919163 h 919163"/>
                <a:gd name="connsiteX1" fmla="*/ 47625 w 2007394"/>
                <a:gd name="connsiteY1" fmla="*/ 892969 h 919163"/>
                <a:gd name="connsiteX2" fmla="*/ 0 w 2007394"/>
                <a:gd name="connsiteY2" fmla="*/ 509587 h 919163"/>
                <a:gd name="connsiteX3" fmla="*/ 2007394 w 2007394"/>
                <a:gd name="connsiteY3" fmla="*/ 0 h 919163"/>
                <a:gd name="connsiteX4" fmla="*/ 26194 w 2007394"/>
                <a:gd name="connsiteY4" fmla="*/ 531019 h 919163"/>
                <a:gd name="connsiteX5" fmla="*/ 73819 w 2007394"/>
                <a:gd name="connsiteY5" fmla="*/ 919163 h 919163"/>
                <a:gd name="connsiteX0" fmla="*/ 73819 w 2007394"/>
                <a:gd name="connsiteY0" fmla="*/ 919163 h 919163"/>
                <a:gd name="connsiteX1" fmla="*/ 47625 w 2007394"/>
                <a:gd name="connsiteY1" fmla="*/ 892969 h 919163"/>
                <a:gd name="connsiteX2" fmla="*/ 0 w 2007394"/>
                <a:gd name="connsiteY2" fmla="*/ 509587 h 919163"/>
                <a:gd name="connsiteX3" fmla="*/ 2007394 w 2007394"/>
                <a:gd name="connsiteY3" fmla="*/ 0 h 919163"/>
                <a:gd name="connsiteX4" fmla="*/ 40482 w 2007394"/>
                <a:gd name="connsiteY4" fmla="*/ 545306 h 919163"/>
                <a:gd name="connsiteX5" fmla="*/ 73819 w 2007394"/>
                <a:gd name="connsiteY5" fmla="*/ 919163 h 919163"/>
                <a:gd name="connsiteX0" fmla="*/ 97632 w 2007394"/>
                <a:gd name="connsiteY0" fmla="*/ 942975 h 942975"/>
                <a:gd name="connsiteX1" fmla="*/ 47625 w 2007394"/>
                <a:gd name="connsiteY1" fmla="*/ 892969 h 942975"/>
                <a:gd name="connsiteX2" fmla="*/ 0 w 2007394"/>
                <a:gd name="connsiteY2" fmla="*/ 509587 h 942975"/>
                <a:gd name="connsiteX3" fmla="*/ 2007394 w 2007394"/>
                <a:gd name="connsiteY3" fmla="*/ 0 h 942975"/>
                <a:gd name="connsiteX4" fmla="*/ 40482 w 2007394"/>
                <a:gd name="connsiteY4" fmla="*/ 545306 h 942975"/>
                <a:gd name="connsiteX5" fmla="*/ 97632 w 2007394"/>
                <a:gd name="connsiteY5" fmla="*/ 942975 h 942975"/>
                <a:gd name="connsiteX0" fmla="*/ 97632 w 2007394"/>
                <a:gd name="connsiteY0" fmla="*/ 942975 h 942975"/>
                <a:gd name="connsiteX1" fmla="*/ 47625 w 2007394"/>
                <a:gd name="connsiteY1" fmla="*/ 892969 h 942975"/>
                <a:gd name="connsiteX2" fmla="*/ 0 w 2007394"/>
                <a:gd name="connsiteY2" fmla="*/ 509587 h 942975"/>
                <a:gd name="connsiteX3" fmla="*/ 2007394 w 2007394"/>
                <a:gd name="connsiteY3" fmla="*/ 0 h 942975"/>
                <a:gd name="connsiteX4" fmla="*/ 57151 w 2007394"/>
                <a:gd name="connsiteY4" fmla="*/ 547687 h 942975"/>
                <a:gd name="connsiteX5" fmla="*/ 97632 w 2007394"/>
                <a:gd name="connsiteY5" fmla="*/ 942975 h 942975"/>
                <a:gd name="connsiteX0" fmla="*/ 111919 w 2007394"/>
                <a:gd name="connsiteY0" fmla="*/ 942975 h 942975"/>
                <a:gd name="connsiteX1" fmla="*/ 47625 w 2007394"/>
                <a:gd name="connsiteY1" fmla="*/ 892969 h 942975"/>
                <a:gd name="connsiteX2" fmla="*/ 0 w 2007394"/>
                <a:gd name="connsiteY2" fmla="*/ 509587 h 942975"/>
                <a:gd name="connsiteX3" fmla="*/ 2007394 w 2007394"/>
                <a:gd name="connsiteY3" fmla="*/ 0 h 942975"/>
                <a:gd name="connsiteX4" fmla="*/ 57151 w 2007394"/>
                <a:gd name="connsiteY4" fmla="*/ 547687 h 942975"/>
                <a:gd name="connsiteX5" fmla="*/ 111919 w 2007394"/>
                <a:gd name="connsiteY5" fmla="*/ 942975 h 942975"/>
                <a:gd name="connsiteX0" fmla="*/ 111919 w 1976438"/>
                <a:gd name="connsiteY0" fmla="*/ 969168 h 969168"/>
                <a:gd name="connsiteX1" fmla="*/ 47625 w 1976438"/>
                <a:gd name="connsiteY1" fmla="*/ 919162 h 969168"/>
                <a:gd name="connsiteX2" fmla="*/ 0 w 1976438"/>
                <a:gd name="connsiteY2" fmla="*/ 535780 h 969168"/>
                <a:gd name="connsiteX3" fmla="*/ 1976438 w 1976438"/>
                <a:gd name="connsiteY3" fmla="*/ 0 h 969168"/>
                <a:gd name="connsiteX4" fmla="*/ 57151 w 1976438"/>
                <a:gd name="connsiteY4" fmla="*/ 573880 h 969168"/>
                <a:gd name="connsiteX5" fmla="*/ 111919 w 1976438"/>
                <a:gd name="connsiteY5" fmla="*/ 969168 h 969168"/>
                <a:gd name="connsiteX0" fmla="*/ 145257 w 1976438"/>
                <a:gd name="connsiteY0" fmla="*/ 1009649 h 1009649"/>
                <a:gd name="connsiteX1" fmla="*/ 47625 w 1976438"/>
                <a:gd name="connsiteY1" fmla="*/ 919162 h 1009649"/>
                <a:gd name="connsiteX2" fmla="*/ 0 w 1976438"/>
                <a:gd name="connsiteY2" fmla="*/ 535780 h 1009649"/>
                <a:gd name="connsiteX3" fmla="*/ 1976438 w 1976438"/>
                <a:gd name="connsiteY3" fmla="*/ 0 h 1009649"/>
                <a:gd name="connsiteX4" fmla="*/ 57151 w 1976438"/>
                <a:gd name="connsiteY4" fmla="*/ 573880 h 1009649"/>
                <a:gd name="connsiteX5" fmla="*/ 145257 w 1976438"/>
                <a:gd name="connsiteY5" fmla="*/ 1009649 h 1009649"/>
                <a:gd name="connsiteX0" fmla="*/ 145257 w 1976438"/>
                <a:gd name="connsiteY0" fmla="*/ 1009649 h 1009649"/>
                <a:gd name="connsiteX1" fmla="*/ 54768 w 1976438"/>
                <a:gd name="connsiteY1" fmla="*/ 940593 h 1009649"/>
                <a:gd name="connsiteX2" fmla="*/ 0 w 1976438"/>
                <a:gd name="connsiteY2" fmla="*/ 535780 h 1009649"/>
                <a:gd name="connsiteX3" fmla="*/ 1976438 w 1976438"/>
                <a:gd name="connsiteY3" fmla="*/ 0 h 1009649"/>
                <a:gd name="connsiteX4" fmla="*/ 57151 w 1976438"/>
                <a:gd name="connsiteY4" fmla="*/ 573880 h 1009649"/>
                <a:gd name="connsiteX5" fmla="*/ 145257 w 1976438"/>
                <a:gd name="connsiteY5" fmla="*/ 1009649 h 1009649"/>
                <a:gd name="connsiteX0" fmla="*/ 145257 w 1976438"/>
                <a:gd name="connsiteY0" fmla="*/ 1009649 h 1009649"/>
                <a:gd name="connsiteX1" fmla="*/ 54768 w 1976438"/>
                <a:gd name="connsiteY1" fmla="*/ 940593 h 1009649"/>
                <a:gd name="connsiteX2" fmla="*/ 0 w 1976438"/>
                <a:gd name="connsiteY2" fmla="*/ 535780 h 1009649"/>
                <a:gd name="connsiteX3" fmla="*/ 1976438 w 1976438"/>
                <a:gd name="connsiteY3" fmla="*/ 0 h 1009649"/>
                <a:gd name="connsiteX4" fmla="*/ 92870 w 1976438"/>
                <a:gd name="connsiteY4" fmla="*/ 600074 h 1009649"/>
                <a:gd name="connsiteX5" fmla="*/ 145257 w 1976438"/>
                <a:gd name="connsiteY5" fmla="*/ 1009649 h 1009649"/>
                <a:gd name="connsiteX0" fmla="*/ 145257 w 1947863"/>
                <a:gd name="connsiteY0" fmla="*/ 1028699 h 1028699"/>
                <a:gd name="connsiteX1" fmla="*/ 54768 w 1947863"/>
                <a:gd name="connsiteY1" fmla="*/ 959643 h 1028699"/>
                <a:gd name="connsiteX2" fmla="*/ 0 w 1947863"/>
                <a:gd name="connsiteY2" fmla="*/ 554830 h 1028699"/>
                <a:gd name="connsiteX3" fmla="*/ 1947863 w 1947863"/>
                <a:gd name="connsiteY3" fmla="*/ 0 h 1028699"/>
                <a:gd name="connsiteX4" fmla="*/ 92870 w 1947863"/>
                <a:gd name="connsiteY4" fmla="*/ 619124 h 1028699"/>
                <a:gd name="connsiteX5" fmla="*/ 145257 w 1947863"/>
                <a:gd name="connsiteY5" fmla="*/ 1028699 h 1028699"/>
                <a:gd name="connsiteX0" fmla="*/ 145257 w 1947864"/>
                <a:gd name="connsiteY0" fmla="*/ 1042986 h 1042986"/>
                <a:gd name="connsiteX1" fmla="*/ 54768 w 1947864"/>
                <a:gd name="connsiteY1" fmla="*/ 973930 h 1042986"/>
                <a:gd name="connsiteX2" fmla="*/ 0 w 1947864"/>
                <a:gd name="connsiteY2" fmla="*/ 569117 h 1042986"/>
                <a:gd name="connsiteX3" fmla="*/ 1947864 w 1947864"/>
                <a:gd name="connsiteY3" fmla="*/ 0 h 1042986"/>
                <a:gd name="connsiteX4" fmla="*/ 92870 w 1947864"/>
                <a:gd name="connsiteY4" fmla="*/ 633411 h 1042986"/>
                <a:gd name="connsiteX5" fmla="*/ 145257 w 1947864"/>
                <a:gd name="connsiteY5" fmla="*/ 1042986 h 104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7864" h="1042986">
                  <a:moveTo>
                    <a:pt x="145257" y="1042986"/>
                  </a:moveTo>
                  <a:lnTo>
                    <a:pt x="54768" y="973930"/>
                  </a:lnTo>
                  <a:lnTo>
                    <a:pt x="0" y="569117"/>
                  </a:lnTo>
                  <a:lnTo>
                    <a:pt x="1947864" y="0"/>
                  </a:lnTo>
                  <a:lnTo>
                    <a:pt x="92870" y="633411"/>
                  </a:lnTo>
                  <a:lnTo>
                    <a:pt x="145257" y="1042986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sz="1000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id="{ADE04E8E-2612-477E-98C7-56BBAEAFD1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8438" y="3098800"/>
              <a:ext cx="1835150" cy="1136650"/>
              <a:chOff x="2738436" y="3098010"/>
              <a:chExt cx="1834358" cy="1138232"/>
            </a:xfrm>
          </p:grpSpPr>
          <p:sp>
            <p:nvSpPr>
              <p:cNvPr id="43" name="Freeform 28">
                <a:extLst>
                  <a:ext uri="{FF2B5EF4-FFF2-40B4-BE49-F238E27FC236}">
                    <a16:creationId xmlns:a16="http://schemas.microsoft.com/office/drawing/2014/main" id="{677D9330-035F-421A-8C03-B807777C3425}"/>
                  </a:ext>
                </a:extLst>
              </p:cNvPr>
              <p:cNvSpPr/>
              <p:nvPr/>
            </p:nvSpPr>
            <p:spPr bwMode="auto">
              <a:xfrm>
                <a:off x="2890770" y="3099600"/>
                <a:ext cx="1682024" cy="1136642"/>
              </a:xfrm>
              <a:custGeom>
                <a:avLst/>
                <a:gdLst>
                  <a:gd name="connsiteX0" fmla="*/ 0 w 1407318"/>
                  <a:gd name="connsiteY0" fmla="*/ 819150 h 1264444"/>
                  <a:gd name="connsiteX1" fmla="*/ 59531 w 1407318"/>
                  <a:gd name="connsiteY1" fmla="*/ 1264444 h 1264444"/>
                  <a:gd name="connsiteX2" fmla="*/ 1407318 w 1407318"/>
                  <a:gd name="connsiteY2" fmla="*/ 197644 h 1264444"/>
                  <a:gd name="connsiteX3" fmla="*/ 1385887 w 1407318"/>
                  <a:gd name="connsiteY3" fmla="*/ 0 h 1264444"/>
                  <a:gd name="connsiteX4" fmla="*/ 0 w 1407318"/>
                  <a:gd name="connsiteY4" fmla="*/ 819150 h 1264444"/>
                  <a:gd name="connsiteX0" fmla="*/ 0 w 1407318"/>
                  <a:gd name="connsiteY0" fmla="*/ 823913 h 1269207"/>
                  <a:gd name="connsiteX1" fmla="*/ 59531 w 1407318"/>
                  <a:gd name="connsiteY1" fmla="*/ 1269207 h 1269207"/>
                  <a:gd name="connsiteX2" fmla="*/ 1407318 w 1407318"/>
                  <a:gd name="connsiteY2" fmla="*/ 202407 h 1269207"/>
                  <a:gd name="connsiteX3" fmla="*/ 1378743 w 1407318"/>
                  <a:gd name="connsiteY3" fmla="*/ 0 h 1269207"/>
                  <a:gd name="connsiteX4" fmla="*/ 0 w 1407318"/>
                  <a:gd name="connsiteY4" fmla="*/ 823913 h 1269207"/>
                  <a:gd name="connsiteX0" fmla="*/ 0 w 1378743"/>
                  <a:gd name="connsiteY0" fmla="*/ 823913 h 1269207"/>
                  <a:gd name="connsiteX1" fmla="*/ 59531 w 1378743"/>
                  <a:gd name="connsiteY1" fmla="*/ 1269207 h 1269207"/>
                  <a:gd name="connsiteX2" fmla="*/ 1376362 w 1378743"/>
                  <a:gd name="connsiteY2" fmla="*/ 209550 h 1269207"/>
                  <a:gd name="connsiteX3" fmla="*/ 1378743 w 1378743"/>
                  <a:gd name="connsiteY3" fmla="*/ 0 h 1269207"/>
                  <a:gd name="connsiteX4" fmla="*/ 0 w 1378743"/>
                  <a:gd name="connsiteY4" fmla="*/ 823913 h 1269207"/>
                  <a:gd name="connsiteX0" fmla="*/ 0 w 1681957"/>
                  <a:gd name="connsiteY0" fmla="*/ 823913 h 1269207"/>
                  <a:gd name="connsiteX1" fmla="*/ 59531 w 1681957"/>
                  <a:gd name="connsiteY1" fmla="*/ 1269207 h 1269207"/>
                  <a:gd name="connsiteX2" fmla="*/ 1681163 w 1681957"/>
                  <a:gd name="connsiteY2" fmla="*/ 366713 h 1269207"/>
                  <a:gd name="connsiteX3" fmla="*/ 1378743 w 1681957"/>
                  <a:gd name="connsiteY3" fmla="*/ 0 h 1269207"/>
                  <a:gd name="connsiteX4" fmla="*/ 0 w 1681957"/>
                  <a:gd name="connsiteY4" fmla="*/ 823913 h 1269207"/>
                  <a:gd name="connsiteX0" fmla="*/ 0 w 1681957"/>
                  <a:gd name="connsiteY0" fmla="*/ 690563 h 1135857"/>
                  <a:gd name="connsiteX1" fmla="*/ 59531 w 1681957"/>
                  <a:gd name="connsiteY1" fmla="*/ 1135857 h 1135857"/>
                  <a:gd name="connsiteX2" fmla="*/ 1681163 w 1681957"/>
                  <a:gd name="connsiteY2" fmla="*/ 233363 h 1135857"/>
                  <a:gd name="connsiteX3" fmla="*/ 1681163 w 1681957"/>
                  <a:gd name="connsiteY3" fmla="*/ 0 h 1135857"/>
                  <a:gd name="connsiteX4" fmla="*/ 0 w 1681957"/>
                  <a:gd name="connsiteY4" fmla="*/ 690563 h 1135857"/>
                  <a:gd name="connsiteX0" fmla="*/ 0 w 1681957"/>
                  <a:gd name="connsiteY0" fmla="*/ 690563 h 1135857"/>
                  <a:gd name="connsiteX1" fmla="*/ 59531 w 1681957"/>
                  <a:gd name="connsiteY1" fmla="*/ 1135857 h 1135857"/>
                  <a:gd name="connsiteX2" fmla="*/ 1681163 w 1681957"/>
                  <a:gd name="connsiteY2" fmla="*/ 233363 h 1135857"/>
                  <a:gd name="connsiteX3" fmla="*/ 1681163 w 1681957"/>
                  <a:gd name="connsiteY3" fmla="*/ 0 h 1135857"/>
                  <a:gd name="connsiteX4" fmla="*/ 0 w 1681957"/>
                  <a:gd name="connsiteY4" fmla="*/ 690563 h 113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1957" h="1135857">
                    <a:moveTo>
                      <a:pt x="0" y="690563"/>
                    </a:moveTo>
                    <a:lnTo>
                      <a:pt x="59531" y="1135857"/>
                    </a:lnTo>
                    <a:lnTo>
                      <a:pt x="1681163" y="233363"/>
                    </a:lnTo>
                    <a:cubicBezTo>
                      <a:pt x="1681957" y="163513"/>
                      <a:pt x="1680369" y="69850"/>
                      <a:pt x="1681163" y="0"/>
                    </a:cubicBezTo>
                    <a:lnTo>
                      <a:pt x="0" y="690563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sz="10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89F221E5-C524-46E9-A958-F09FD4954587}"/>
                  </a:ext>
                </a:extLst>
              </p:cNvPr>
              <p:cNvSpPr/>
              <p:nvPr/>
            </p:nvSpPr>
            <p:spPr bwMode="auto">
              <a:xfrm>
                <a:off x="2738436" y="3098010"/>
                <a:ext cx="1832771" cy="1136643"/>
              </a:xfrm>
              <a:custGeom>
                <a:avLst/>
                <a:gdLst>
                  <a:gd name="connsiteX0" fmla="*/ 64294 w 2012157"/>
                  <a:gd name="connsiteY0" fmla="*/ 909638 h 909638"/>
                  <a:gd name="connsiteX1" fmla="*/ 30957 w 2012157"/>
                  <a:gd name="connsiteY1" fmla="*/ 871538 h 909638"/>
                  <a:gd name="connsiteX2" fmla="*/ 0 w 2012157"/>
                  <a:gd name="connsiteY2" fmla="*/ 488156 h 909638"/>
                  <a:gd name="connsiteX3" fmla="*/ 2012157 w 2012157"/>
                  <a:gd name="connsiteY3" fmla="*/ 0 h 909638"/>
                  <a:gd name="connsiteX4" fmla="*/ 16669 w 2012157"/>
                  <a:gd name="connsiteY4" fmla="*/ 521494 h 909638"/>
                  <a:gd name="connsiteX5" fmla="*/ 64294 w 2012157"/>
                  <a:gd name="connsiteY5" fmla="*/ 909638 h 909638"/>
                  <a:gd name="connsiteX0" fmla="*/ 64294 w 2012157"/>
                  <a:gd name="connsiteY0" fmla="*/ 909638 h 909638"/>
                  <a:gd name="connsiteX1" fmla="*/ 38100 w 2012157"/>
                  <a:gd name="connsiteY1" fmla="*/ 883444 h 909638"/>
                  <a:gd name="connsiteX2" fmla="*/ 0 w 2012157"/>
                  <a:gd name="connsiteY2" fmla="*/ 488156 h 909638"/>
                  <a:gd name="connsiteX3" fmla="*/ 2012157 w 2012157"/>
                  <a:gd name="connsiteY3" fmla="*/ 0 h 909638"/>
                  <a:gd name="connsiteX4" fmla="*/ 16669 w 2012157"/>
                  <a:gd name="connsiteY4" fmla="*/ 521494 h 909638"/>
                  <a:gd name="connsiteX5" fmla="*/ 64294 w 2012157"/>
                  <a:gd name="connsiteY5" fmla="*/ 909638 h 909638"/>
                  <a:gd name="connsiteX0" fmla="*/ 73819 w 2021682"/>
                  <a:gd name="connsiteY0" fmla="*/ 909638 h 909638"/>
                  <a:gd name="connsiteX1" fmla="*/ 47625 w 2021682"/>
                  <a:gd name="connsiteY1" fmla="*/ 883444 h 909638"/>
                  <a:gd name="connsiteX2" fmla="*/ 0 w 2021682"/>
                  <a:gd name="connsiteY2" fmla="*/ 500062 h 909638"/>
                  <a:gd name="connsiteX3" fmla="*/ 2021682 w 2021682"/>
                  <a:gd name="connsiteY3" fmla="*/ 0 h 909638"/>
                  <a:gd name="connsiteX4" fmla="*/ 26194 w 2021682"/>
                  <a:gd name="connsiteY4" fmla="*/ 521494 h 909638"/>
                  <a:gd name="connsiteX5" fmla="*/ 73819 w 2021682"/>
                  <a:gd name="connsiteY5" fmla="*/ 909638 h 909638"/>
                  <a:gd name="connsiteX0" fmla="*/ 73819 w 2007394"/>
                  <a:gd name="connsiteY0" fmla="*/ 919163 h 919163"/>
                  <a:gd name="connsiteX1" fmla="*/ 47625 w 2007394"/>
                  <a:gd name="connsiteY1" fmla="*/ 892969 h 919163"/>
                  <a:gd name="connsiteX2" fmla="*/ 0 w 2007394"/>
                  <a:gd name="connsiteY2" fmla="*/ 509587 h 919163"/>
                  <a:gd name="connsiteX3" fmla="*/ 2007394 w 2007394"/>
                  <a:gd name="connsiteY3" fmla="*/ 0 h 919163"/>
                  <a:gd name="connsiteX4" fmla="*/ 26194 w 2007394"/>
                  <a:gd name="connsiteY4" fmla="*/ 531019 h 919163"/>
                  <a:gd name="connsiteX5" fmla="*/ 73819 w 2007394"/>
                  <a:gd name="connsiteY5" fmla="*/ 919163 h 919163"/>
                  <a:gd name="connsiteX0" fmla="*/ 73819 w 2007394"/>
                  <a:gd name="connsiteY0" fmla="*/ 919163 h 919163"/>
                  <a:gd name="connsiteX1" fmla="*/ 47625 w 2007394"/>
                  <a:gd name="connsiteY1" fmla="*/ 892969 h 919163"/>
                  <a:gd name="connsiteX2" fmla="*/ 0 w 2007394"/>
                  <a:gd name="connsiteY2" fmla="*/ 509587 h 919163"/>
                  <a:gd name="connsiteX3" fmla="*/ 2007394 w 2007394"/>
                  <a:gd name="connsiteY3" fmla="*/ 0 h 919163"/>
                  <a:gd name="connsiteX4" fmla="*/ 40482 w 2007394"/>
                  <a:gd name="connsiteY4" fmla="*/ 545306 h 919163"/>
                  <a:gd name="connsiteX5" fmla="*/ 73819 w 2007394"/>
                  <a:gd name="connsiteY5" fmla="*/ 919163 h 919163"/>
                  <a:gd name="connsiteX0" fmla="*/ 97632 w 2007394"/>
                  <a:gd name="connsiteY0" fmla="*/ 942975 h 942975"/>
                  <a:gd name="connsiteX1" fmla="*/ 47625 w 2007394"/>
                  <a:gd name="connsiteY1" fmla="*/ 892969 h 942975"/>
                  <a:gd name="connsiteX2" fmla="*/ 0 w 2007394"/>
                  <a:gd name="connsiteY2" fmla="*/ 509587 h 942975"/>
                  <a:gd name="connsiteX3" fmla="*/ 2007394 w 2007394"/>
                  <a:gd name="connsiteY3" fmla="*/ 0 h 942975"/>
                  <a:gd name="connsiteX4" fmla="*/ 40482 w 2007394"/>
                  <a:gd name="connsiteY4" fmla="*/ 545306 h 942975"/>
                  <a:gd name="connsiteX5" fmla="*/ 97632 w 2007394"/>
                  <a:gd name="connsiteY5" fmla="*/ 942975 h 942975"/>
                  <a:gd name="connsiteX0" fmla="*/ 97632 w 2007394"/>
                  <a:gd name="connsiteY0" fmla="*/ 942975 h 942975"/>
                  <a:gd name="connsiteX1" fmla="*/ 47625 w 2007394"/>
                  <a:gd name="connsiteY1" fmla="*/ 892969 h 942975"/>
                  <a:gd name="connsiteX2" fmla="*/ 0 w 2007394"/>
                  <a:gd name="connsiteY2" fmla="*/ 509587 h 942975"/>
                  <a:gd name="connsiteX3" fmla="*/ 2007394 w 2007394"/>
                  <a:gd name="connsiteY3" fmla="*/ 0 h 942975"/>
                  <a:gd name="connsiteX4" fmla="*/ 57151 w 2007394"/>
                  <a:gd name="connsiteY4" fmla="*/ 547687 h 942975"/>
                  <a:gd name="connsiteX5" fmla="*/ 97632 w 2007394"/>
                  <a:gd name="connsiteY5" fmla="*/ 942975 h 942975"/>
                  <a:gd name="connsiteX0" fmla="*/ 111919 w 2007394"/>
                  <a:gd name="connsiteY0" fmla="*/ 942975 h 942975"/>
                  <a:gd name="connsiteX1" fmla="*/ 47625 w 2007394"/>
                  <a:gd name="connsiteY1" fmla="*/ 892969 h 942975"/>
                  <a:gd name="connsiteX2" fmla="*/ 0 w 2007394"/>
                  <a:gd name="connsiteY2" fmla="*/ 509587 h 942975"/>
                  <a:gd name="connsiteX3" fmla="*/ 2007394 w 2007394"/>
                  <a:gd name="connsiteY3" fmla="*/ 0 h 942975"/>
                  <a:gd name="connsiteX4" fmla="*/ 57151 w 2007394"/>
                  <a:gd name="connsiteY4" fmla="*/ 547687 h 942975"/>
                  <a:gd name="connsiteX5" fmla="*/ 111919 w 2007394"/>
                  <a:gd name="connsiteY5" fmla="*/ 942975 h 942975"/>
                  <a:gd name="connsiteX0" fmla="*/ 111919 w 1976438"/>
                  <a:gd name="connsiteY0" fmla="*/ 969168 h 969168"/>
                  <a:gd name="connsiteX1" fmla="*/ 47625 w 1976438"/>
                  <a:gd name="connsiteY1" fmla="*/ 919162 h 969168"/>
                  <a:gd name="connsiteX2" fmla="*/ 0 w 1976438"/>
                  <a:gd name="connsiteY2" fmla="*/ 535780 h 969168"/>
                  <a:gd name="connsiteX3" fmla="*/ 1976438 w 1976438"/>
                  <a:gd name="connsiteY3" fmla="*/ 0 h 969168"/>
                  <a:gd name="connsiteX4" fmla="*/ 57151 w 1976438"/>
                  <a:gd name="connsiteY4" fmla="*/ 573880 h 969168"/>
                  <a:gd name="connsiteX5" fmla="*/ 111919 w 1976438"/>
                  <a:gd name="connsiteY5" fmla="*/ 969168 h 969168"/>
                  <a:gd name="connsiteX0" fmla="*/ 145257 w 1976438"/>
                  <a:gd name="connsiteY0" fmla="*/ 1009649 h 1009649"/>
                  <a:gd name="connsiteX1" fmla="*/ 47625 w 1976438"/>
                  <a:gd name="connsiteY1" fmla="*/ 919162 h 1009649"/>
                  <a:gd name="connsiteX2" fmla="*/ 0 w 1976438"/>
                  <a:gd name="connsiteY2" fmla="*/ 535780 h 1009649"/>
                  <a:gd name="connsiteX3" fmla="*/ 1976438 w 1976438"/>
                  <a:gd name="connsiteY3" fmla="*/ 0 h 1009649"/>
                  <a:gd name="connsiteX4" fmla="*/ 57151 w 1976438"/>
                  <a:gd name="connsiteY4" fmla="*/ 573880 h 1009649"/>
                  <a:gd name="connsiteX5" fmla="*/ 145257 w 1976438"/>
                  <a:gd name="connsiteY5" fmla="*/ 1009649 h 1009649"/>
                  <a:gd name="connsiteX0" fmla="*/ 145257 w 1976438"/>
                  <a:gd name="connsiteY0" fmla="*/ 1009649 h 1009649"/>
                  <a:gd name="connsiteX1" fmla="*/ 54768 w 1976438"/>
                  <a:gd name="connsiteY1" fmla="*/ 940593 h 1009649"/>
                  <a:gd name="connsiteX2" fmla="*/ 0 w 1976438"/>
                  <a:gd name="connsiteY2" fmla="*/ 535780 h 1009649"/>
                  <a:gd name="connsiteX3" fmla="*/ 1976438 w 1976438"/>
                  <a:gd name="connsiteY3" fmla="*/ 0 h 1009649"/>
                  <a:gd name="connsiteX4" fmla="*/ 57151 w 1976438"/>
                  <a:gd name="connsiteY4" fmla="*/ 573880 h 1009649"/>
                  <a:gd name="connsiteX5" fmla="*/ 145257 w 1976438"/>
                  <a:gd name="connsiteY5" fmla="*/ 1009649 h 1009649"/>
                  <a:gd name="connsiteX0" fmla="*/ 145257 w 1976438"/>
                  <a:gd name="connsiteY0" fmla="*/ 1009649 h 1009649"/>
                  <a:gd name="connsiteX1" fmla="*/ 54768 w 1976438"/>
                  <a:gd name="connsiteY1" fmla="*/ 940593 h 1009649"/>
                  <a:gd name="connsiteX2" fmla="*/ 0 w 1976438"/>
                  <a:gd name="connsiteY2" fmla="*/ 535780 h 1009649"/>
                  <a:gd name="connsiteX3" fmla="*/ 1976438 w 1976438"/>
                  <a:gd name="connsiteY3" fmla="*/ 0 h 1009649"/>
                  <a:gd name="connsiteX4" fmla="*/ 92870 w 1976438"/>
                  <a:gd name="connsiteY4" fmla="*/ 600074 h 1009649"/>
                  <a:gd name="connsiteX5" fmla="*/ 145257 w 1976438"/>
                  <a:gd name="connsiteY5" fmla="*/ 1009649 h 1009649"/>
                  <a:gd name="connsiteX0" fmla="*/ 145257 w 1947863"/>
                  <a:gd name="connsiteY0" fmla="*/ 1028699 h 1028699"/>
                  <a:gd name="connsiteX1" fmla="*/ 54768 w 1947863"/>
                  <a:gd name="connsiteY1" fmla="*/ 959643 h 1028699"/>
                  <a:gd name="connsiteX2" fmla="*/ 0 w 1947863"/>
                  <a:gd name="connsiteY2" fmla="*/ 554830 h 1028699"/>
                  <a:gd name="connsiteX3" fmla="*/ 1947863 w 1947863"/>
                  <a:gd name="connsiteY3" fmla="*/ 0 h 1028699"/>
                  <a:gd name="connsiteX4" fmla="*/ 92870 w 1947863"/>
                  <a:gd name="connsiteY4" fmla="*/ 619124 h 1028699"/>
                  <a:gd name="connsiteX5" fmla="*/ 145257 w 1947863"/>
                  <a:gd name="connsiteY5" fmla="*/ 1028699 h 1028699"/>
                  <a:gd name="connsiteX0" fmla="*/ 145257 w 1947864"/>
                  <a:gd name="connsiteY0" fmla="*/ 1042986 h 1042986"/>
                  <a:gd name="connsiteX1" fmla="*/ 54768 w 1947864"/>
                  <a:gd name="connsiteY1" fmla="*/ 973930 h 1042986"/>
                  <a:gd name="connsiteX2" fmla="*/ 0 w 1947864"/>
                  <a:gd name="connsiteY2" fmla="*/ 569117 h 1042986"/>
                  <a:gd name="connsiteX3" fmla="*/ 1947864 w 1947864"/>
                  <a:gd name="connsiteY3" fmla="*/ 0 h 1042986"/>
                  <a:gd name="connsiteX4" fmla="*/ 92870 w 1947864"/>
                  <a:gd name="connsiteY4" fmla="*/ 633411 h 1042986"/>
                  <a:gd name="connsiteX5" fmla="*/ 145257 w 1947864"/>
                  <a:gd name="connsiteY5" fmla="*/ 1042986 h 1042986"/>
                  <a:gd name="connsiteX0" fmla="*/ 145257 w 1833563"/>
                  <a:gd name="connsiteY0" fmla="*/ 1116804 h 1116804"/>
                  <a:gd name="connsiteX1" fmla="*/ 54768 w 1833563"/>
                  <a:gd name="connsiteY1" fmla="*/ 1047748 h 1116804"/>
                  <a:gd name="connsiteX2" fmla="*/ 0 w 1833563"/>
                  <a:gd name="connsiteY2" fmla="*/ 642935 h 1116804"/>
                  <a:gd name="connsiteX3" fmla="*/ 1833563 w 1833563"/>
                  <a:gd name="connsiteY3" fmla="*/ 0 h 1116804"/>
                  <a:gd name="connsiteX4" fmla="*/ 92870 w 1833563"/>
                  <a:gd name="connsiteY4" fmla="*/ 707229 h 1116804"/>
                  <a:gd name="connsiteX5" fmla="*/ 145257 w 1833563"/>
                  <a:gd name="connsiteY5" fmla="*/ 1116804 h 1116804"/>
                  <a:gd name="connsiteX0" fmla="*/ 145257 w 1833563"/>
                  <a:gd name="connsiteY0" fmla="*/ 1116804 h 1116804"/>
                  <a:gd name="connsiteX1" fmla="*/ 54768 w 1833563"/>
                  <a:gd name="connsiteY1" fmla="*/ 1047748 h 1116804"/>
                  <a:gd name="connsiteX2" fmla="*/ 0 w 1833563"/>
                  <a:gd name="connsiteY2" fmla="*/ 642935 h 1116804"/>
                  <a:gd name="connsiteX3" fmla="*/ 1833563 w 1833563"/>
                  <a:gd name="connsiteY3" fmla="*/ 0 h 1116804"/>
                  <a:gd name="connsiteX4" fmla="*/ 161927 w 1833563"/>
                  <a:gd name="connsiteY4" fmla="*/ 728660 h 1116804"/>
                  <a:gd name="connsiteX5" fmla="*/ 145257 w 1833563"/>
                  <a:gd name="connsiteY5" fmla="*/ 1116804 h 1116804"/>
                  <a:gd name="connsiteX0" fmla="*/ 211932 w 1833563"/>
                  <a:gd name="connsiteY0" fmla="*/ 1135854 h 1135854"/>
                  <a:gd name="connsiteX1" fmla="*/ 54768 w 1833563"/>
                  <a:gd name="connsiteY1" fmla="*/ 1047748 h 1135854"/>
                  <a:gd name="connsiteX2" fmla="*/ 0 w 1833563"/>
                  <a:gd name="connsiteY2" fmla="*/ 642935 h 1135854"/>
                  <a:gd name="connsiteX3" fmla="*/ 1833563 w 1833563"/>
                  <a:gd name="connsiteY3" fmla="*/ 0 h 1135854"/>
                  <a:gd name="connsiteX4" fmla="*/ 161927 w 1833563"/>
                  <a:gd name="connsiteY4" fmla="*/ 728660 h 1135854"/>
                  <a:gd name="connsiteX5" fmla="*/ 211932 w 1833563"/>
                  <a:gd name="connsiteY5" fmla="*/ 1135854 h 113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3563" h="1135854">
                    <a:moveTo>
                      <a:pt x="211932" y="1135854"/>
                    </a:moveTo>
                    <a:lnTo>
                      <a:pt x="54768" y="1047748"/>
                    </a:lnTo>
                    <a:lnTo>
                      <a:pt x="0" y="642935"/>
                    </a:lnTo>
                    <a:lnTo>
                      <a:pt x="1833563" y="0"/>
                    </a:lnTo>
                    <a:lnTo>
                      <a:pt x="161927" y="728660"/>
                    </a:lnTo>
                    <a:lnTo>
                      <a:pt x="211932" y="11358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sz="10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4" name="Group 30">
              <a:extLst>
                <a:ext uri="{FF2B5EF4-FFF2-40B4-BE49-F238E27FC236}">
                  <a16:creationId xmlns:a16="http://schemas.microsoft.com/office/drawing/2014/main" id="{C94161BA-24C5-499A-8ACF-171387D437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050" y="3111500"/>
              <a:ext cx="1671638" cy="1270000"/>
              <a:chOff x="2940842" y="3112292"/>
              <a:chExt cx="1671638" cy="1269210"/>
            </a:xfrm>
          </p:grpSpPr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D5864967-3365-4089-9BD9-575C2CA69565}"/>
                  </a:ext>
                </a:extLst>
              </p:cNvPr>
              <p:cNvSpPr/>
              <p:nvPr/>
            </p:nvSpPr>
            <p:spPr bwMode="auto">
              <a:xfrm>
                <a:off x="2940842" y="3117052"/>
                <a:ext cx="1666875" cy="1264450"/>
              </a:xfrm>
              <a:custGeom>
                <a:avLst/>
                <a:gdLst>
                  <a:gd name="connsiteX0" fmla="*/ 64294 w 2012157"/>
                  <a:gd name="connsiteY0" fmla="*/ 909638 h 909638"/>
                  <a:gd name="connsiteX1" fmla="*/ 30957 w 2012157"/>
                  <a:gd name="connsiteY1" fmla="*/ 871538 h 909638"/>
                  <a:gd name="connsiteX2" fmla="*/ 0 w 2012157"/>
                  <a:gd name="connsiteY2" fmla="*/ 488156 h 909638"/>
                  <a:gd name="connsiteX3" fmla="*/ 2012157 w 2012157"/>
                  <a:gd name="connsiteY3" fmla="*/ 0 h 909638"/>
                  <a:gd name="connsiteX4" fmla="*/ 16669 w 2012157"/>
                  <a:gd name="connsiteY4" fmla="*/ 521494 h 909638"/>
                  <a:gd name="connsiteX5" fmla="*/ 64294 w 2012157"/>
                  <a:gd name="connsiteY5" fmla="*/ 909638 h 909638"/>
                  <a:gd name="connsiteX0" fmla="*/ 64294 w 2012157"/>
                  <a:gd name="connsiteY0" fmla="*/ 909638 h 909638"/>
                  <a:gd name="connsiteX1" fmla="*/ 38100 w 2012157"/>
                  <a:gd name="connsiteY1" fmla="*/ 883444 h 909638"/>
                  <a:gd name="connsiteX2" fmla="*/ 0 w 2012157"/>
                  <a:gd name="connsiteY2" fmla="*/ 488156 h 909638"/>
                  <a:gd name="connsiteX3" fmla="*/ 2012157 w 2012157"/>
                  <a:gd name="connsiteY3" fmla="*/ 0 h 909638"/>
                  <a:gd name="connsiteX4" fmla="*/ 16669 w 2012157"/>
                  <a:gd name="connsiteY4" fmla="*/ 521494 h 909638"/>
                  <a:gd name="connsiteX5" fmla="*/ 64294 w 2012157"/>
                  <a:gd name="connsiteY5" fmla="*/ 909638 h 909638"/>
                  <a:gd name="connsiteX0" fmla="*/ 73819 w 2021682"/>
                  <a:gd name="connsiteY0" fmla="*/ 909638 h 909638"/>
                  <a:gd name="connsiteX1" fmla="*/ 47625 w 2021682"/>
                  <a:gd name="connsiteY1" fmla="*/ 883444 h 909638"/>
                  <a:gd name="connsiteX2" fmla="*/ 0 w 2021682"/>
                  <a:gd name="connsiteY2" fmla="*/ 500062 h 909638"/>
                  <a:gd name="connsiteX3" fmla="*/ 2021682 w 2021682"/>
                  <a:gd name="connsiteY3" fmla="*/ 0 h 909638"/>
                  <a:gd name="connsiteX4" fmla="*/ 26194 w 2021682"/>
                  <a:gd name="connsiteY4" fmla="*/ 521494 h 909638"/>
                  <a:gd name="connsiteX5" fmla="*/ 73819 w 2021682"/>
                  <a:gd name="connsiteY5" fmla="*/ 909638 h 909638"/>
                  <a:gd name="connsiteX0" fmla="*/ 73819 w 2007394"/>
                  <a:gd name="connsiteY0" fmla="*/ 919163 h 919163"/>
                  <a:gd name="connsiteX1" fmla="*/ 47625 w 2007394"/>
                  <a:gd name="connsiteY1" fmla="*/ 892969 h 919163"/>
                  <a:gd name="connsiteX2" fmla="*/ 0 w 2007394"/>
                  <a:gd name="connsiteY2" fmla="*/ 509587 h 919163"/>
                  <a:gd name="connsiteX3" fmla="*/ 2007394 w 2007394"/>
                  <a:gd name="connsiteY3" fmla="*/ 0 h 919163"/>
                  <a:gd name="connsiteX4" fmla="*/ 26194 w 2007394"/>
                  <a:gd name="connsiteY4" fmla="*/ 531019 h 919163"/>
                  <a:gd name="connsiteX5" fmla="*/ 73819 w 2007394"/>
                  <a:gd name="connsiteY5" fmla="*/ 919163 h 919163"/>
                  <a:gd name="connsiteX0" fmla="*/ 73819 w 2007394"/>
                  <a:gd name="connsiteY0" fmla="*/ 919163 h 919163"/>
                  <a:gd name="connsiteX1" fmla="*/ 47625 w 2007394"/>
                  <a:gd name="connsiteY1" fmla="*/ 892969 h 919163"/>
                  <a:gd name="connsiteX2" fmla="*/ 0 w 2007394"/>
                  <a:gd name="connsiteY2" fmla="*/ 509587 h 919163"/>
                  <a:gd name="connsiteX3" fmla="*/ 2007394 w 2007394"/>
                  <a:gd name="connsiteY3" fmla="*/ 0 h 919163"/>
                  <a:gd name="connsiteX4" fmla="*/ 40482 w 2007394"/>
                  <a:gd name="connsiteY4" fmla="*/ 545306 h 919163"/>
                  <a:gd name="connsiteX5" fmla="*/ 73819 w 2007394"/>
                  <a:gd name="connsiteY5" fmla="*/ 919163 h 919163"/>
                  <a:gd name="connsiteX0" fmla="*/ 97632 w 2007394"/>
                  <a:gd name="connsiteY0" fmla="*/ 942975 h 942975"/>
                  <a:gd name="connsiteX1" fmla="*/ 47625 w 2007394"/>
                  <a:gd name="connsiteY1" fmla="*/ 892969 h 942975"/>
                  <a:gd name="connsiteX2" fmla="*/ 0 w 2007394"/>
                  <a:gd name="connsiteY2" fmla="*/ 509587 h 942975"/>
                  <a:gd name="connsiteX3" fmla="*/ 2007394 w 2007394"/>
                  <a:gd name="connsiteY3" fmla="*/ 0 h 942975"/>
                  <a:gd name="connsiteX4" fmla="*/ 40482 w 2007394"/>
                  <a:gd name="connsiteY4" fmla="*/ 545306 h 942975"/>
                  <a:gd name="connsiteX5" fmla="*/ 97632 w 2007394"/>
                  <a:gd name="connsiteY5" fmla="*/ 942975 h 942975"/>
                  <a:gd name="connsiteX0" fmla="*/ 97632 w 2007394"/>
                  <a:gd name="connsiteY0" fmla="*/ 942975 h 942975"/>
                  <a:gd name="connsiteX1" fmla="*/ 47625 w 2007394"/>
                  <a:gd name="connsiteY1" fmla="*/ 892969 h 942975"/>
                  <a:gd name="connsiteX2" fmla="*/ 0 w 2007394"/>
                  <a:gd name="connsiteY2" fmla="*/ 509587 h 942975"/>
                  <a:gd name="connsiteX3" fmla="*/ 2007394 w 2007394"/>
                  <a:gd name="connsiteY3" fmla="*/ 0 h 942975"/>
                  <a:gd name="connsiteX4" fmla="*/ 57151 w 2007394"/>
                  <a:gd name="connsiteY4" fmla="*/ 547687 h 942975"/>
                  <a:gd name="connsiteX5" fmla="*/ 97632 w 2007394"/>
                  <a:gd name="connsiteY5" fmla="*/ 942975 h 942975"/>
                  <a:gd name="connsiteX0" fmla="*/ 111919 w 2007394"/>
                  <a:gd name="connsiteY0" fmla="*/ 942975 h 942975"/>
                  <a:gd name="connsiteX1" fmla="*/ 47625 w 2007394"/>
                  <a:gd name="connsiteY1" fmla="*/ 892969 h 942975"/>
                  <a:gd name="connsiteX2" fmla="*/ 0 w 2007394"/>
                  <a:gd name="connsiteY2" fmla="*/ 509587 h 942975"/>
                  <a:gd name="connsiteX3" fmla="*/ 2007394 w 2007394"/>
                  <a:gd name="connsiteY3" fmla="*/ 0 h 942975"/>
                  <a:gd name="connsiteX4" fmla="*/ 57151 w 2007394"/>
                  <a:gd name="connsiteY4" fmla="*/ 547687 h 942975"/>
                  <a:gd name="connsiteX5" fmla="*/ 111919 w 2007394"/>
                  <a:gd name="connsiteY5" fmla="*/ 942975 h 942975"/>
                  <a:gd name="connsiteX0" fmla="*/ 111919 w 1976438"/>
                  <a:gd name="connsiteY0" fmla="*/ 969168 h 969168"/>
                  <a:gd name="connsiteX1" fmla="*/ 47625 w 1976438"/>
                  <a:gd name="connsiteY1" fmla="*/ 919162 h 969168"/>
                  <a:gd name="connsiteX2" fmla="*/ 0 w 1976438"/>
                  <a:gd name="connsiteY2" fmla="*/ 535780 h 969168"/>
                  <a:gd name="connsiteX3" fmla="*/ 1976438 w 1976438"/>
                  <a:gd name="connsiteY3" fmla="*/ 0 h 969168"/>
                  <a:gd name="connsiteX4" fmla="*/ 57151 w 1976438"/>
                  <a:gd name="connsiteY4" fmla="*/ 573880 h 969168"/>
                  <a:gd name="connsiteX5" fmla="*/ 111919 w 1976438"/>
                  <a:gd name="connsiteY5" fmla="*/ 969168 h 969168"/>
                  <a:gd name="connsiteX0" fmla="*/ 145257 w 1976438"/>
                  <a:gd name="connsiteY0" fmla="*/ 1009649 h 1009649"/>
                  <a:gd name="connsiteX1" fmla="*/ 47625 w 1976438"/>
                  <a:gd name="connsiteY1" fmla="*/ 919162 h 1009649"/>
                  <a:gd name="connsiteX2" fmla="*/ 0 w 1976438"/>
                  <a:gd name="connsiteY2" fmla="*/ 535780 h 1009649"/>
                  <a:gd name="connsiteX3" fmla="*/ 1976438 w 1976438"/>
                  <a:gd name="connsiteY3" fmla="*/ 0 h 1009649"/>
                  <a:gd name="connsiteX4" fmla="*/ 57151 w 1976438"/>
                  <a:gd name="connsiteY4" fmla="*/ 573880 h 1009649"/>
                  <a:gd name="connsiteX5" fmla="*/ 145257 w 1976438"/>
                  <a:gd name="connsiteY5" fmla="*/ 1009649 h 1009649"/>
                  <a:gd name="connsiteX0" fmla="*/ 145257 w 1976438"/>
                  <a:gd name="connsiteY0" fmla="*/ 1009649 h 1009649"/>
                  <a:gd name="connsiteX1" fmla="*/ 54768 w 1976438"/>
                  <a:gd name="connsiteY1" fmla="*/ 940593 h 1009649"/>
                  <a:gd name="connsiteX2" fmla="*/ 0 w 1976438"/>
                  <a:gd name="connsiteY2" fmla="*/ 535780 h 1009649"/>
                  <a:gd name="connsiteX3" fmla="*/ 1976438 w 1976438"/>
                  <a:gd name="connsiteY3" fmla="*/ 0 h 1009649"/>
                  <a:gd name="connsiteX4" fmla="*/ 57151 w 1976438"/>
                  <a:gd name="connsiteY4" fmla="*/ 573880 h 1009649"/>
                  <a:gd name="connsiteX5" fmla="*/ 145257 w 1976438"/>
                  <a:gd name="connsiteY5" fmla="*/ 1009649 h 1009649"/>
                  <a:gd name="connsiteX0" fmla="*/ 145257 w 1976438"/>
                  <a:gd name="connsiteY0" fmla="*/ 1009649 h 1009649"/>
                  <a:gd name="connsiteX1" fmla="*/ 54768 w 1976438"/>
                  <a:gd name="connsiteY1" fmla="*/ 940593 h 1009649"/>
                  <a:gd name="connsiteX2" fmla="*/ 0 w 1976438"/>
                  <a:gd name="connsiteY2" fmla="*/ 535780 h 1009649"/>
                  <a:gd name="connsiteX3" fmla="*/ 1976438 w 1976438"/>
                  <a:gd name="connsiteY3" fmla="*/ 0 h 1009649"/>
                  <a:gd name="connsiteX4" fmla="*/ 92870 w 1976438"/>
                  <a:gd name="connsiteY4" fmla="*/ 600074 h 1009649"/>
                  <a:gd name="connsiteX5" fmla="*/ 145257 w 1976438"/>
                  <a:gd name="connsiteY5" fmla="*/ 1009649 h 1009649"/>
                  <a:gd name="connsiteX0" fmla="*/ 145257 w 1947863"/>
                  <a:gd name="connsiteY0" fmla="*/ 1028699 h 1028699"/>
                  <a:gd name="connsiteX1" fmla="*/ 54768 w 1947863"/>
                  <a:gd name="connsiteY1" fmla="*/ 959643 h 1028699"/>
                  <a:gd name="connsiteX2" fmla="*/ 0 w 1947863"/>
                  <a:gd name="connsiteY2" fmla="*/ 554830 h 1028699"/>
                  <a:gd name="connsiteX3" fmla="*/ 1947863 w 1947863"/>
                  <a:gd name="connsiteY3" fmla="*/ 0 h 1028699"/>
                  <a:gd name="connsiteX4" fmla="*/ 92870 w 1947863"/>
                  <a:gd name="connsiteY4" fmla="*/ 619124 h 1028699"/>
                  <a:gd name="connsiteX5" fmla="*/ 145257 w 1947863"/>
                  <a:gd name="connsiteY5" fmla="*/ 1028699 h 1028699"/>
                  <a:gd name="connsiteX0" fmla="*/ 145257 w 1947864"/>
                  <a:gd name="connsiteY0" fmla="*/ 1042986 h 1042986"/>
                  <a:gd name="connsiteX1" fmla="*/ 54768 w 1947864"/>
                  <a:gd name="connsiteY1" fmla="*/ 973930 h 1042986"/>
                  <a:gd name="connsiteX2" fmla="*/ 0 w 1947864"/>
                  <a:gd name="connsiteY2" fmla="*/ 569117 h 1042986"/>
                  <a:gd name="connsiteX3" fmla="*/ 1947864 w 1947864"/>
                  <a:gd name="connsiteY3" fmla="*/ 0 h 1042986"/>
                  <a:gd name="connsiteX4" fmla="*/ 92870 w 1947864"/>
                  <a:gd name="connsiteY4" fmla="*/ 633411 h 1042986"/>
                  <a:gd name="connsiteX5" fmla="*/ 145257 w 1947864"/>
                  <a:gd name="connsiteY5" fmla="*/ 1042986 h 1042986"/>
                  <a:gd name="connsiteX0" fmla="*/ 145257 w 1833563"/>
                  <a:gd name="connsiteY0" fmla="*/ 1116804 h 1116804"/>
                  <a:gd name="connsiteX1" fmla="*/ 54768 w 1833563"/>
                  <a:gd name="connsiteY1" fmla="*/ 1047748 h 1116804"/>
                  <a:gd name="connsiteX2" fmla="*/ 0 w 1833563"/>
                  <a:gd name="connsiteY2" fmla="*/ 642935 h 1116804"/>
                  <a:gd name="connsiteX3" fmla="*/ 1833563 w 1833563"/>
                  <a:gd name="connsiteY3" fmla="*/ 0 h 1116804"/>
                  <a:gd name="connsiteX4" fmla="*/ 92870 w 1833563"/>
                  <a:gd name="connsiteY4" fmla="*/ 707229 h 1116804"/>
                  <a:gd name="connsiteX5" fmla="*/ 145257 w 1833563"/>
                  <a:gd name="connsiteY5" fmla="*/ 1116804 h 1116804"/>
                  <a:gd name="connsiteX0" fmla="*/ 145257 w 1833563"/>
                  <a:gd name="connsiteY0" fmla="*/ 1116804 h 1116804"/>
                  <a:gd name="connsiteX1" fmla="*/ 54768 w 1833563"/>
                  <a:gd name="connsiteY1" fmla="*/ 1047748 h 1116804"/>
                  <a:gd name="connsiteX2" fmla="*/ 0 w 1833563"/>
                  <a:gd name="connsiteY2" fmla="*/ 642935 h 1116804"/>
                  <a:gd name="connsiteX3" fmla="*/ 1833563 w 1833563"/>
                  <a:gd name="connsiteY3" fmla="*/ 0 h 1116804"/>
                  <a:gd name="connsiteX4" fmla="*/ 161927 w 1833563"/>
                  <a:gd name="connsiteY4" fmla="*/ 728660 h 1116804"/>
                  <a:gd name="connsiteX5" fmla="*/ 145257 w 1833563"/>
                  <a:gd name="connsiteY5" fmla="*/ 1116804 h 1116804"/>
                  <a:gd name="connsiteX0" fmla="*/ 211932 w 1833563"/>
                  <a:gd name="connsiteY0" fmla="*/ 1135854 h 1135854"/>
                  <a:gd name="connsiteX1" fmla="*/ 54768 w 1833563"/>
                  <a:gd name="connsiteY1" fmla="*/ 1047748 h 1135854"/>
                  <a:gd name="connsiteX2" fmla="*/ 0 w 1833563"/>
                  <a:gd name="connsiteY2" fmla="*/ 642935 h 1135854"/>
                  <a:gd name="connsiteX3" fmla="*/ 1833563 w 1833563"/>
                  <a:gd name="connsiteY3" fmla="*/ 0 h 1135854"/>
                  <a:gd name="connsiteX4" fmla="*/ 161927 w 1833563"/>
                  <a:gd name="connsiteY4" fmla="*/ 728660 h 1135854"/>
                  <a:gd name="connsiteX5" fmla="*/ 211932 w 1833563"/>
                  <a:gd name="connsiteY5" fmla="*/ 1135854 h 1135854"/>
                  <a:gd name="connsiteX0" fmla="*/ 211932 w 1833563"/>
                  <a:gd name="connsiteY0" fmla="*/ 1135854 h 1135854"/>
                  <a:gd name="connsiteX1" fmla="*/ 54768 w 1833563"/>
                  <a:gd name="connsiteY1" fmla="*/ 1047748 h 1135854"/>
                  <a:gd name="connsiteX2" fmla="*/ 0 w 1833563"/>
                  <a:gd name="connsiteY2" fmla="*/ 642935 h 1135854"/>
                  <a:gd name="connsiteX3" fmla="*/ 1833563 w 1833563"/>
                  <a:gd name="connsiteY3" fmla="*/ 0 h 1135854"/>
                  <a:gd name="connsiteX4" fmla="*/ 311946 w 1833563"/>
                  <a:gd name="connsiteY4" fmla="*/ 759616 h 1135854"/>
                  <a:gd name="connsiteX5" fmla="*/ 211932 w 1833563"/>
                  <a:gd name="connsiteY5" fmla="*/ 1135854 h 1135854"/>
                  <a:gd name="connsiteX0" fmla="*/ 354807 w 1833563"/>
                  <a:gd name="connsiteY0" fmla="*/ 1178717 h 1178717"/>
                  <a:gd name="connsiteX1" fmla="*/ 54768 w 1833563"/>
                  <a:gd name="connsiteY1" fmla="*/ 1047748 h 1178717"/>
                  <a:gd name="connsiteX2" fmla="*/ 0 w 1833563"/>
                  <a:gd name="connsiteY2" fmla="*/ 642935 h 1178717"/>
                  <a:gd name="connsiteX3" fmla="*/ 1833563 w 1833563"/>
                  <a:gd name="connsiteY3" fmla="*/ 0 h 1178717"/>
                  <a:gd name="connsiteX4" fmla="*/ 311946 w 1833563"/>
                  <a:gd name="connsiteY4" fmla="*/ 759616 h 1178717"/>
                  <a:gd name="connsiteX5" fmla="*/ 354807 w 1833563"/>
                  <a:gd name="connsiteY5" fmla="*/ 1178717 h 1178717"/>
                  <a:gd name="connsiteX0" fmla="*/ 354807 w 1666875"/>
                  <a:gd name="connsiteY0" fmla="*/ 1264442 h 1264442"/>
                  <a:gd name="connsiteX1" fmla="*/ 54768 w 1666875"/>
                  <a:gd name="connsiteY1" fmla="*/ 1133473 h 1264442"/>
                  <a:gd name="connsiteX2" fmla="*/ 0 w 1666875"/>
                  <a:gd name="connsiteY2" fmla="*/ 728660 h 1264442"/>
                  <a:gd name="connsiteX3" fmla="*/ 1666875 w 1666875"/>
                  <a:gd name="connsiteY3" fmla="*/ 0 h 1264442"/>
                  <a:gd name="connsiteX4" fmla="*/ 311946 w 1666875"/>
                  <a:gd name="connsiteY4" fmla="*/ 845341 h 1264442"/>
                  <a:gd name="connsiteX5" fmla="*/ 354807 w 1666875"/>
                  <a:gd name="connsiteY5" fmla="*/ 1264442 h 126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6875" h="1264442">
                    <a:moveTo>
                      <a:pt x="354807" y="1264442"/>
                    </a:moveTo>
                    <a:lnTo>
                      <a:pt x="54768" y="1133473"/>
                    </a:lnTo>
                    <a:lnTo>
                      <a:pt x="0" y="728660"/>
                    </a:lnTo>
                    <a:lnTo>
                      <a:pt x="1666875" y="0"/>
                    </a:lnTo>
                    <a:lnTo>
                      <a:pt x="311946" y="845341"/>
                    </a:lnTo>
                    <a:lnTo>
                      <a:pt x="354807" y="126444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sz="10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539CA047-A100-4BBE-8C05-749B71CBB566}"/>
                  </a:ext>
                </a:extLst>
              </p:cNvPr>
              <p:cNvSpPr/>
              <p:nvPr/>
            </p:nvSpPr>
            <p:spPr bwMode="auto">
              <a:xfrm>
                <a:off x="3234530" y="3112292"/>
                <a:ext cx="1377950" cy="1269210"/>
              </a:xfrm>
              <a:custGeom>
                <a:avLst/>
                <a:gdLst>
                  <a:gd name="connsiteX0" fmla="*/ 0 w 1407318"/>
                  <a:gd name="connsiteY0" fmla="*/ 819150 h 1264444"/>
                  <a:gd name="connsiteX1" fmla="*/ 59531 w 1407318"/>
                  <a:gd name="connsiteY1" fmla="*/ 1264444 h 1264444"/>
                  <a:gd name="connsiteX2" fmla="*/ 1407318 w 1407318"/>
                  <a:gd name="connsiteY2" fmla="*/ 197644 h 1264444"/>
                  <a:gd name="connsiteX3" fmla="*/ 1385887 w 1407318"/>
                  <a:gd name="connsiteY3" fmla="*/ 0 h 1264444"/>
                  <a:gd name="connsiteX4" fmla="*/ 0 w 1407318"/>
                  <a:gd name="connsiteY4" fmla="*/ 819150 h 1264444"/>
                  <a:gd name="connsiteX0" fmla="*/ 0 w 1407318"/>
                  <a:gd name="connsiteY0" fmla="*/ 823913 h 1269207"/>
                  <a:gd name="connsiteX1" fmla="*/ 59531 w 1407318"/>
                  <a:gd name="connsiteY1" fmla="*/ 1269207 h 1269207"/>
                  <a:gd name="connsiteX2" fmla="*/ 1407318 w 1407318"/>
                  <a:gd name="connsiteY2" fmla="*/ 202407 h 1269207"/>
                  <a:gd name="connsiteX3" fmla="*/ 1378743 w 1407318"/>
                  <a:gd name="connsiteY3" fmla="*/ 0 h 1269207"/>
                  <a:gd name="connsiteX4" fmla="*/ 0 w 1407318"/>
                  <a:gd name="connsiteY4" fmla="*/ 823913 h 1269207"/>
                  <a:gd name="connsiteX0" fmla="*/ 0 w 1378743"/>
                  <a:gd name="connsiteY0" fmla="*/ 823913 h 1269207"/>
                  <a:gd name="connsiteX1" fmla="*/ 59531 w 1378743"/>
                  <a:gd name="connsiteY1" fmla="*/ 1269207 h 1269207"/>
                  <a:gd name="connsiteX2" fmla="*/ 1376362 w 1378743"/>
                  <a:gd name="connsiteY2" fmla="*/ 209550 h 1269207"/>
                  <a:gd name="connsiteX3" fmla="*/ 1378743 w 1378743"/>
                  <a:gd name="connsiteY3" fmla="*/ 0 h 1269207"/>
                  <a:gd name="connsiteX4" fmla="*/ 0 w 1378743"/>
                  <a:gd name="connsiteY4" fmla="*/ 823913 h 126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8743" h="1269207">
                    <a:moveTo>
                      <a:pt x="0" y="823913"/>
                    </a:moveTo>
                    <a:lnTo>
                      <a:pt x="59531" y="1269207"/>
                    </a:lnTo>
                    <a:lnTo>
                      <a:pt x="1376362" y="209550"/>
                    </a:lnTo>
                    <a:cubicBezTo>
                      <a:pt x="1377156" y="139700"/>
                      <a:pt x="1377949" y="69850"/>
                      <a:pt x="1378743" y="0"/>
                    </a:cubicBezTo>
                    <a:lnTo>
                      <a:pt x="0" y="823913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sz="10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5" name="Group 32">
              <a:extLst>
                <a:ext uri="{FF2B5EF4-FFF2-40B4-BE49-F238E27FC236}">
                  <a16:creationId xmlns:a16="http://schemas.microsoft.com/office/drawing/2014/main" id="{E2F4EFE3-F850-4AA7-8101-B115F828F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1850" y="3138488"/>
              <a:ext cx="1371600" cy="1454150"/>
              <a:chOff x="3371848" y="3138488"/>
              <a:chExt cx="1371602" cy="1454943"/>
            </a:xfrm>
          </p:grpSpPr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76996F40-79B3-4A73-93F7-CBEEF5F7B8D6}"/>
                  </a:ext>
                </a:extLst>
              </p:cNvPr>
              <p:cNvSpPr/>
              <p:nvPr/>
            </p:nvSpPr>
            <p:spPr bwMode="auto">
              <a:xfrm>
                <a:off x="4437063" y="3138488"/>
                <a:ext cx="306387" cy="1454943"/>
              </a:xfrm>
              <a:custGeom>
                <a:avLst/>
                <a:gdLst>
                  <a:gd name="connsiteX0" fmla="*/ 0 w 307181"/>
                  <a:gd name="connsiteY0" fmla="*/ 1031081 h 1454943"/>
                  <a:gd name="connsiteX1" fmla="*/ 50006 w 307181"/>
                  <a:gd name="connsiteY1" fmla="*/ 1454943 h 1454943"/>
                  <a:gd name="connsiteX2" fmla="*/ 307181 w 307181"/>
                  <a:gd name="connsiteY2" fmla="*/ 373856 h 1454943"/>
                  <a:gd name="connsiteX3" fmla="*/ 288131 w 307181"/>
                  <a:gd name="connsiteY3" fmla="*/ 0 h 1454943"/>
                  <a:gd name="connsiteX4" fmla="*/ 0 w 307181"/>
                  <a:gd name="connsiteY4" fmla="*/ 1031081 h 1454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181" h="1454943">
                    <a:moveTo>
                      <a:pt x="0" y="1031081"/>
                    </a:moveTo>
                    <a:lnTo>
                      <a:pt x="50006" y="1454943"/>
                    </a:lnTo>
                    <a:lnTo>
                      <a:pt x="307181" y="373856"/>
                    </a:lnTo>
                    <a:lnTo>
                      <a:pt x="288131" y="0"/>
                    </a:lnTo>
                    <a:lnTo>
                      <a:pt x="0" y="103108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sz="10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38718F0F-74AC-4240-A57A-EECFDEEFEECB}"/>
                  </a:ext>
                </a:extLst>
              </p:cNvPr>
              <p:cNvSpPr/>
              <p:nvPr/>
            </p:nvSpPr>
            <p:spPr bwMode="auto">
              <a:xfrm>
                <a:off x="3371848" y="3138488"/>
                <a:ext cx="1354140" cy="1454943"/>
              </a:xfrm>
              <a:custGeom>
                <a:avLst/>
                <a:gdLst>
                  <a:gd name="connsiteX0" fmla="*/ 64294 w 2012157"/>
                  <a:gd name="connsiteY0" fmla="*/ 909638 h 909638"/>
                  <a:gd name="connsiteX1" fmla="*/ 30957 w 2012157"/>
                  <a:gd name="connsiteY1" fmla="*/ 871538 h 909638"/>
                  <a:gd name="connsiteX2" fmla="*/ 0 w 2012157"/>
                  <a:gd name="connsiteY2" fmla="*/ 488156 h 909638"/>
                  <a:gd name="connsiteX3" fmla="*/ 2012157 w 2012157"/>
                  <a:gd name="connsiteY3" fmla="*/ 0 h 909638"/>
                  <a:gd name="connsiteX4" fmla="*/ 16669 w 2012157"/>
                  <a:gd name="connsiteY4" fmla="*/ 521494 h 909638"/>
                  <a:gd name="connsiteX5" fmla="*/ 64294 w 2012157"/>
                  <a:gd name="connsiteY5" fmla="*/ 909638 h 909638"/>
                  <a:gd name="connsiteX0" fmla="*/ 64294 w 2012157"/>
                  <a:gd name="connsiteY0" fmla="*/ 909638 h 909638"/>
                  <a:gd name="connsiteX1" fmla="*/ 38100 w 2012157"/>
                  <a:gd name="connsiteY1" fmla="*/ 883444 h 909638"/>
                  <a:gd name="connsiteX2" fmla="*/ 0 w 2012157"/>
                  <a:gd name="connsiteY2" fmla="*/ 488156 h 909638"/>
                  <a:gd name="connsiteX3" fmla="*/ 2012157 w 2012157"/>
                  <a:gd name="connsiteY3" fmla="*/ 0 h 909638"/>
                  <a:gd name="connsiteX4" fmla="*/ 16669 w 2012157"/>
                  <a:gd name="connsiteY4" fmla="*/ 521494 h 909638"/>
                  <a:gd name="connsiteX5" fmla="*/ 64294 w 2012157"/>
                  <a:gd name="connsiteY5" fmla="*/ 909638 h 909638"/>
                  <a:gd name="connsiteX0" fmla="*/ 73819 w 2021682"/>
                  <a:gd name="connsiteY0" fmla="*/ 909638 h 909638"/>
                  <a:gd name="connsiteX1" fmla="*/ 47625 w 2021682"/>
                  <a:gd name="connsiteY1" fmla="*/ 883444 h 909638"/>
                  <a:gd name="connsiteX2" fmla="*/ 0 w 2021682"/>
                  <a:gd name="connsiteY2" fmla="*/ 500062 h 909638"/>
                  <a:gd name="connsiteX3" fmla="*/ 2021682 w 2021682"/>
                  <a:gd name="connsiteY3" fmla="*/ 0 h 909638"/>
                  <a:gd name="connsiteX4" fmla="*/ 26194 w 2021682"/>
                  <a:gd name="connsiteY4" fmla="*/ 521494 h 909638"/>
                  <a:gd name="connsiteX5" fmla="*/ 73819 w 2021682"/>
                  <a:gd name="connsiteY5" fmla="*/ 909638 h 909638"/>
                  <a:gd name="connsiteX0" fmla="*/ 73819 w 2007394"/>
                  <a:gd name="connsiteY0" fmla="*/ 919163 h 919163"/>
                  <a:gd name="connsiteX1" fmla="*/ 47625 w 2007394"/>
                  <a:gd name="connsiteY1" fmla="*/ 892969 h 919163"/>
                  <a:gd name="connsiteX2" fmla="*/ 0 w 2007394"/>
                  <a:gd name="connsiteY2" fmla="*/ 509587 h 919163"/>
                  <a:gd name="connsiteX3" fmla="*/ 2007394 w 2007394"/>
                  <a:gd name="connsiteY3" fmla="*/ 0 h 919163"/>
                  <a:gd name="connsiteX4" fmla="*/ 26194 w 2007394"/>
                  <a:gd name="connsiteY4" fmla="*/ 531019 h 919163"/>
                  <a:gd name="connsiteX5" fmla="*/ 73819 w 2007394"/>
                  <a:gd name="connsiteY5" fmla="*/ 919163 h 919163"/>
                  <a:gd name="connsiteX0" fmla="*/ 73819 w 2007394"/>
                  <a:gd name="connsiteY0" fmla="*/ 919163 h 919163"/>
                  <a:gd name="connsiteX1" fmla="*/ 47625 w 2007394"/>
                  <a:gd name="connsiteY1" fmla="*/ 892969 h 919163"/>
                  <a:gd name="connsiteX2" fmla="*/ 0 w 2007394"/>
                  <a:gd name="connsiteY2" fmla="*/ 509587 h 919163"/>
                  <a:gd name="connsiteX3" fmla="*/ 2007394 w 2007394"/>
                  <a:gd name="connsiteY3" fmla="*/ 0 h 919163"/>
                  <a:gd name="connsiteX4" fmla="*/ 40482 w 2007394"/>
                  <a:gd name="connsiteY4" fmla="*/ 545306 h 919163"/>
                  <a:gd name="connsiteX5" fmla="*/ 73819 w 2007394"/>
                  <a:gd name="connsiteY5" fmla="*/ 919163 h 919163"/>
                  <a:gd name="connsiteX0" fmla="*/ 97632 w 2007394"/>
                  <a:gd name="connsiteY0" fmla="*/ 942975 h 942975"/>
                  <a:gd name="connsiteX1" fmla="*/ 47625 w 2007394"/>
                  <a:gd name="connsiteY1" fmla="*/ 892969 h 942975"/>
                  <a:gd name="connsiteX2" fmla="*/ 0 w 2007394"/>
                  <a:gd name="connsiteY2" fmla="*/ 509587 h 942975"/>
                  <a:gd name="connsiteX3" fmla="*/ 2007394 w 2007394"/>
                  <a:gd name="connsiteY3" fmla="*/ 0 h 942975"/>
                  <a:gd name="connsiteX4" fmla="*/ 40482 w 2007394"/>
                  <a:gd name="connsiteY4" fmla="*/ 545306 h 942975"/>
                  <a:gd name="connsiteX5" fmla="*/ 97632 w 2007394"/>
                  <a:gd name="connsiteY5" fmla="*/ 942975 h 942975"/>
                  <a:gd name="connsiteX0" fmla="*/ 97632 w 2007394"/>
                  <a:gd name="connsiteY0" fmla="*/ 942975 h 942975"/>
                  <a:gd name="connsiteX1" fmla="*/ 47625 w 2007394"/>
                  <a:gd name="connsiteY1" fmla="*/ 892969 h 942975"/>
                  <a:gd name="connsiteX2" fmla="*/ 0 w 2007394"/>
                  <a:gd name="connsiteY2" fmla="*/ 509587 h 942975"/>
                  <a:gd name="connsiteX3" fmla="*/ 2007394 w 2007394"/>
                  <a:gd name="connsiteY3" fmla="*/ 0 h 942975"/>
                  <a:gd name="connsiteX4" fmla="*/ 57151 w 2007394"/>
                  <a:gd name="connsiteY4" fmla="*/ 547687 h 942975"/>
                  <a:gd name="connsiteX5" fmla="*/ 97632 w 2007394"/>
                  <a:gd name="connsiteY5" fmla="*/ 942975 h 942975"/>
                  <a:gd name="connsiteX0" fmla="*/ 111919 w 2007394"/>
                  <a:gd name="connsiteY0" fmla="*/ 942975 h 942975"/>
                  <a:gd name="connsiteX1" fmla="*/ 47625 w 2007394"/>
                  <a:gd name="connsiteY1" fmla="*/ 892969 h 942975"/>
                  <a:gd name="connsiteX2" fmla="*/ 0 w 2007394"/>
                  <a:gd name="connsiteY2" fmla="*/ 509587 h 942975"/>
                  <a:gd name="connsiteX3" fmla="*/ 2007394 w 2007394"/>
                  <a:gd name="connsiteY3" fmla="*/ 0 h 942975"/>
                  <a:gd name="connsiteX4" fmla="*/ 57151 w 2007394"/>
                  <a:gd name="connsiteY4" fmla="*/ 547687 h 942975"/>
                  <a:gd name="connsiteX5" fmla="*/ 111919 w 2007394"/>
                  <a:gd name="connsiteY5" fmla="*/ 942975 h 942975"/>
                  <a:gd name="connsiteX0" fmla="*/ 111919 w 1976438"/>
                  <a:gd name="connsiteY0" fmla="*/ 969168 h 969168"/>
                  <a:gd name="connsiteX1" fmla="*/ 47625 w 1976438"/>
                  <a:gd name="connsiteY1" fmla="*/ 919162 h 969168"/>
                  <a:gd name="connsiteX2" fmla="*/ 0 w 1976438"/>
                  <a:gd name="connsiteY2" fmla="*/ 535780 h 969168"/>
                  <a:gd name="connsiteX3" fmla="*/ 1976438 w 1976438"/>
                  <a:gd name="connsiteY3" fmla="*/ 0 h 969168"/>
                  <a:gd name="connsiteX4" fmla="*/ 57151 w 1976438"/>
                  <a:gd name="connsiteY4" fmla="*/ 573880 h 969168"/>
                  <a:gd name="connsiteX5" fmla="*/ 111919 w 1976438"/>
                  <a:gd name="connsiteY5" fmla="*/ 969168 h 969168"/>
                  <a:gd name="connsiteX0" fmla="*/ 145257 w 1976438"/>
                  <a:gd name="connsiteY0" fmla="*/ 1009649 h 1009649"/>
                  <a:gd name="connsiteX1" fmla="*/ 47625 w 1976438"/>
                  <a:gd name="connsiteY1" fmla="*/ 919162 h 1009649"/>
                  <a:gd name="connsiteX2" fmla="*/ 0 w 1976438"/>
                  <a:gd name="connsiteY2" fmla="*/ 535780 h 1009649"/>
                  <a:gd name="connsiteX3" fmla="*/ 1976438 w 1976438"/>
                  <a:gd name="connsiteY3" fmla="*/ 0 h 1009649"/>
                  <a:gd name="connsiteX4" fmla="*/ 57151 w 1976438"/>
                  <a:gd name="connsiteY4" fmla="*/ 573880 h 1009649"/>
                  <a:gd name="connsiteX5" fmla="*/ 145257 w 1976438"/>
                  <a:gd name="connsiteY5" fmla="*/ 1009649 h 1009649"/>
                  <a:gd name="connsiteX0" fmla="*/ 145257 w 1976438"/>
                  <a:gd name="connsiteY0" fmla="*/ 1009649 h 1009649"/>
                  <a:gd name="connsiteX1" fmla="*/ 54768 w 1976438"/>
                  <a:gd name="connsiteY1" fmla="*/ 940593 h 1009649"/>
                  <a:gd name="connsiteX2" fmla="*/ 0 w 1976438"/>
                  <a:gd name="connsiteY2" fmla="*/ 535780 h 1009649"/>
                  <a:gd name="connsiteX3" fmla="*/ 1976438 w 1976438"/>
                  <a:gd name="connsiteY3" fmla="*/ 0 h 1009649"/>
                  <a:gd name="connsiteX4" fmla="*/ 57151 w 1976438"/>
                  <a:gd name="connsiteY4" fmla="*/ 573880 h 1009649"/>
                  <a:gd name="connsiteX5" fmla="*/ 145257 w 1976438"/>
                  <a:gd name="connsiteY5" fmla="*/ 1009649 h 1009649"/>
                  <a:gd name="connsiteX0" fmla="*/ 145257 w 1976438"/>
                  <a:gd name="connsiteY0" fmla="*/ 1009649 h 1009649"/>
                  <a:gd name="connsiteX1" fmla="*/ 54768 w 1976438"/>
                  <a:gd name="connsiteY1" fmla="*/ 940593 h 1009649"/>
                  <a:gd name="connsiteX2" fmla="*/ 0 w 1976438"/>
                  <a:gd name="connsiteY2" fmla="*/ 535780 h 1009649"/>
                  <a:gd name="connsiteX3" fmla="*/ 1976438 w 1976438"/>
                  <a:gd name="connsiteY3" fmla="*/ 0 h 1009649"/>
                  <a:gd name="connsiteX4" fmla="*/ 92870 w 1976438"/>
                  <a:gd name="connsiteY4" fmla="*/ 600074 h 1009649"/>
                  <a:gd name="connsiteX5" fmla="*/ 145257 w 1976438"/>
                  <a:gd name="connsiteY5" fmla="*/ 1009649 h 1009649"/>
                  <a:gd name="connsiteX0" fmla="*/ 145257 w 1947863"/>
                  <a:gd name="connsiteY0" fmla="*/ 1028699 h 1028699"/>
                  <a:gd name="connsiteX1" fmla="*/ 54768 w 1947863"/>
                  <a:gd name="connsiteY1" fmla="*/ 959643 h 1028699"/>
                  <a:gd name="connsiteX2" fmla="*/ 0 w 1947863"/>
                  <a:gd name="connsiteY2" fmla="*/ 554830 h 1028699"/>
                  <a:gd name="connsiteX3" fmla="*/ 1947863 w 1947863"/>
                  <a:gd name="connsiteY3" fmla="*/ 0 h 1028699"/>
                  <a:gd name="connsiteX4" fmla="*/ 92870 w 1947863"/>
                  <a:gd name="connsiteY4" fmla="*/ 619124 h 1028699"/>
                  <a:gd name="connsiteX5" fmla="*/ 145257 w 1947863"/>
                  <a:gd name="connsiteY5" fmla="*/ 1028699 h 1028699"/>
                  <a:gd name="connsiteX0" fmla="*/ 145257 w 1947864"/>
                  <a:gd name="connsiteY0" fmla="*/ 1042986 h 1042986"/>
                  <a:gd name="connsiteX1" fmla="*/ 54768 w 1947864"/>
                  <a:gd name="connsiteY1" fmla="*/ 973930 h 1042986"/>
                  <a:gd name="connsiteX2" fmla="*/ 0 w 1947864"/>
                  <a:gd name="connsiteY2" fmla="*/ 569117 h 1042986"/>
                  <a:gd name="connsiteX3" fmla="*/ 1947864 w 1947864"/>
                  <a:gd name="connsiteY3" fmla="*/ 0 h 1042986"/>
                  <a:gd name="connsiteX4" fmla="*/ 92870 w 1947864"/>
                  <a:gd name="connsiteY4" fmla="*/ 633411 h 1042986"/>
                  <a:gd name="connsiteX5" fmla="*/ 145257 w 1947864"/>
                  <a:gd name="connsiteY5" fmla="*/ 1042986 h 1042986"/>
                  <a:gd name="connsiteX0" fmla="*/ 145257 w 1833563"/>
                  <a:gd name="connsiteY0" fmla="*/ 1116804 h 1116804"/>
                  <a:gd name="connsiteX1" fmla="*/ 54768 w 1833563"/>
                  <a:gd name="connsiteY1" fmla="*/ 1047748 h 1116804"/>
                  <a:gd name="connsiteX2" fmla="*/ 0 w 1833563"/>
                  <a:gd name="connsiteY2" fmla="*/ 642935 h 1116804"/>
                  <a:gd name="connsiteX3" fmla="*/ 1833563 w 1833563"/>
                  <a:gd name="connsiteY3" fmla="*/ 0 h 1116804"/>
                  <a:gd name="connsiteX4" fmla="*/ 92870 w 1833563"/>
                  <a:gd name="connsiteY4" fmla="*/ 707229 h 1116804"/>
                  <a:gd name="connsiteX5" fmla="*/ 145257 w 1833563"/>
                  <a:gd name="connsiteY5" fmla="*/ 1116804 h 1116804"/>
                  <a:gd name="connsiteX0" fmla="*/ 145257 w 1833563"/>
                  <a:gd name="connsiteY0" fmla="*/ 1116804 h 1116804"/>
                  <a:gd name="connsiteX1" fmla="*/ 54768 w 1833563"/>
                  <a:gd name="connsiteY1" fmla="*/ 1047748 h 1116804"/>
                  <a:gd name="connsiteX2" fmla="*/ 0 w 1833563"/>
                  <a:gd name="connsiteY2" fmla="*/ 642935 h 1116804"/>
                  <a:gd name="connsiteX3" fmla="*/ 1833563 w 1833563"/>
                  <a:gd name="connsiteY3" fmla="*/ 0 h 1116804"/>
                  <a:gd name="connsiteX4" fmla="*/ 161927 w 1833563"/>
                  <a:gd name="connsiteY4" fmla="*/ 728660 h 1116804"/>
                  <a:gd name="connsiteX5" fmla="*/ 145257 w 1833563"/>
                  <a:gd name="connsiteY5" fmla="*/ 1116804 h 1116804"/>
                  <a:gd name="connsiteX0" fmla="*/ 211932 w 1833563"/>
                  <a:gd name="connsiteY0" fmla="*/ 1135854 h 1135854"/>
                  <a:gd name="connsiteX1" fmla="*/ 54768 w 1833563"/>
                  <a:gd name="connsiteY1" fmla="*/ 1047748 h 1135854"/>
                  <a:gd name="connsiteX2" fmla="*/ 0 w 1833563"/>
                  <a:gd name="connsiteY2" fmla="*/ 642935 h 1135854"/>
                  <a:gd name="connsiteX3" fmla="*/ 1833563 w 1833563"/>
                  <a:gd name="connsiteY3" fmla="*/ 0 h 1135854"/>
                  <a:gd name="connsiteX4" fmla="*/ 161927 w 1833563"/>
                  <a:gd name="connsiteY4" fmla="*/ 728660 h 1135854"/>
                  <a:gd name="connsiteX5" fmla="*/ 211932 w 1833563"/>
                  <a:gd name="connsiteY5" fmla="*/ 1135854 h 1135854"/>
                  <a:gd name="connsiteX0" fmla="*/ 211932 w 1833563"/>
                  <a:gd name="connsiteY0" fmla="*/ 1135854 h 1135854"/>
                  <a:gd name="connsiteX1" fmla="*/ 54768 w 1833563"/>
                  <a:gd name="connsiteY1" fmla="*/ 1047748 h 1135854"/>
                  <a:gd name="connsiteX2" fmla="*/ 0 w 1833563"/>
                  <a:gd name="connsiteY2" fmla="*/ 642935 h 1135854"/>
                  <a:gd name="connsiteX3" fmla="*/ 1833563 w 1833563"/>
                  <a:gd name="connsiteY3" fmla="*/ 0 h 1135854"/>
                  <a:gd name="connsiteX4" fmla="*/ 311946 w 1833563"/>
                  <a:gd name="connsiteY4" fmla="*/ 759616 h 1135854"/>
                  <a:gd name="connsiteX5" fmla="*/ 211932 w 1833563"/>
                  <a:gd name="connsiteY5" fmla="*/ 1135854 h 1135854"/>
                  <a:gd name="connsiteX0" fmla="*/ 354807 w 1833563"/>
                  <a:gd name="connsiteY0" fmla="*/ 1178717 h 1178717"/>
                  <a:gd name="connsiteX1" fmla="*/ 54768 w 1833563"/>
                  <a:gd name="connsiteY1" fmla="*/ 1047748 h 1178717"/>
                  <a:gd name="connsiteX2" fmla="*/ 0 w 1833563"/>
                  <a:gd name="connsiteY2" fmla="*/ 642935 h 1178717"/>
                  <a:gd name="connsiteX3" fmla="*/ 1833563 w 1833563"/>
                  <a:gd name="connsiteY3" fmla="*/ 0 h 1178717"/>
                  <a:gd name="connsiteX4" fmla="*/ 311946 w 1833563"/>
                  <a:gd name="connsiteY4" fmla="*/ 759616 h 1178717"/>
                  <a:gd name="connsiteX5" fmla="*/ 354807 w 1833563"/>
                  <a:gd name="connsiteY5" fmla="*/ 1178717 h 1178717"/>
                  <a:gd name="connsiteX0" fmla="*/ 354807 w 1666875"/>
                  <a:gd name="connsiteY0" fmla="*/ 1264442 h 1264442"/>
                  <a:gd name="connsiteX1" fmla="*/ 54768 w 1666875"/>
                  <a:gd name="connsiteY1" fmla="*/ 1133473 h 1264442"/>
                  <a:gd name="connsiteX2" fmla="*/ 0 w 1666875"/>
                  <a:gd name="connsiteY2" fmla="*/ 728660 h 1264442"/>
                  <a:gd name="connsiteX3" fmla="*/ 1666875 w 1666875"/>
                  <a:gd name="connsiteY3" fmla="*/ 0 h 1264442"/>
                  <a:gd name="connsiteX4" fmla="*/ 311946 w 1666875"/>
                  <a:gd name="connsiteY4" fmla="*/ 845341 h 1264442"/>
                  <a:gd name="connsiteX5" fmla="*/ 354807 w 1666875"/>
                  <a:gd name="connsiteY5" fmla="*/ 1264442 h 1264442"/>
                  <a:gd name="connsiteX0" fmla="*/ 354807 w 1354931"/>
                  <a:gd name="connsiteY0" fmla="*/ 1397792 h 1397792"/>
                  <a:gd name="connsiteX1" fmla="*/ 54768 w 1354931"/>
                  <a:gd name="connsiteY1" fmla="*/ 1266823 h 1397792"/>
                  <a:gd name="connsiteX2" fmla="*/ 0 w 1354931"/>
                  <a:gd name="connsiteY2" fmla="*/ 862010 h 1397792"/>
                  <a:gd name="connsiteX3" fmla="*/ 1354931 w 1354931"/>
                  <a:gd name="connsiteY3" fmla="*/ 0 h 1397792"/>
                  <a:gd name="connsiteX4" fmla="*/ 311946 w 1354931"/>
                  <a:gd name="connsiteY4" fmla="*/ 978691 h 1397792"/>
                  <a:gd name="connsiteX5" fmla="*/ 354807 w 1354931"/>
                  <a:gd name="connsiteY5" fmla="*/ 1397792 h 1397792"/>
                  <a:gd name="connsiteX0" fmla="*/ 354807 w 1354931"/>
                  <a:gd name="connsiteY0" fmla="*/ 1397792 h 1397792"/>
                  <a:gd name="connsiteX1" fmla="*/ 54768 w 1354931"/>
                  <a:gd name="connsiteY1" fmla="*/ 1266823 h 1397792"/>
                  <a:gd name="connsiteX2" fmla="*/ 0 w 1354931"/>
                  <a:gd name="connsiteY2" fmla="*/ 862010 h 1397792"/>
                  <a:gd name="connsiteX3" fmla="*/ 1354931 w 1354931"/>
                  <a:gd name="connsiteY3" fmla="*/ 0 h 1397792"/>
                  <a:gd name="connsiteX4" fmla="*/ 1097759 w 1354931"/>
                  <a:gd name="connsiteY4" fmla="*/ 1040604 h 1397792"/>
                  <a:gd name="connsiteX5" fmla="*/ 354807 w 1354931"/>
                  <a:gd name="connsiteY5" fmla="*/ 1397792 h 1397792"/>
                  <a:gd name="connsiteX0" fmla="*/ 452438 w 1354931"/>
                  <a:gd name="connsiteY0" fmla="*/ 1378742 h 1378742"/>
                  <a:gd name="connsiteX1" fmla="*/ 54768 w 1354931"/>
                  <a:gd name="connsiteY1" fmla="*/ 1266823 h 1378742"/>
                  <a:gd name="connsiteX2" fmla="*/ 0 w 1354931"/>
                  <a:gd name="connsiteY2" fmla="*/ 862010 h 1378742"/>
                  <a:gd name="connsiteX3" fmla="*/ 1354931 w 1354931"/>
                  <a:gd name="connsiteY3" fmla="*/ 0 h 1378742"/>
                  <a:gd name="connsiteX4" fmla="*/ 1097759 w 1354931"/>
                  <a:gd name="connsiteY4" fmla="*/ 1040604 h 1378742"/>
                  <a:gd name="connsiteX5" fmla="*/ 452438 w 1354931"/>
                  <a:gd name="connsiteY5" fmla="*/ 1378742 h 1378742"/>
                  <a:gd name="connsiteX0" fmla="*/ 452438 w 1354931"/>
                  <a:gd name="connsiteY0" fmla="*/ 1378742 h 1431128"/>
                  <a:gd name="connsiteX1" fmla="*/ 54768 w 1354931"/>
                  <a:gd name="connsiteY1" fmla="*/ 1266823 h 1431128"/>
                  <a:gd name="connsiteX2" fmla="*/ 0 w 1354931"/>
                  <a:gd name="connsiteY2" fmla="*/ 862010 h 1431128"/>
                  <a:gd name="connsiteX3" fmla="*/ 1354931 w 1354931"/>
                  <a:gd name="connsiteY3" fmla="*/ 0 h 1431128"/>
                  <a:gd name="connsiteX4" fmla="*/ 1097759 w 1354931"/>
                  <a:gd name="connsiteY4" fmla="*/ 1040604 h 1431128"/>
                  <a:gd name="connsiteX5" fmla="*/ 790577 w 1354931"/>
                  <a:gd name="connsiteY5" fmla="*/ 1431128 h 1431128"/>
                  <a:gd name="connsiteX6" fmla="*/ 452438 w 1354931"/>
                  <a:gd name="connsiteY6" fmla="*/ 1378742 h 1431128"/>
                  <a:gd name="connsiteX0" fmla="*/ 452438 w 1354931"/>
                  <a:gd name="connsiteY0" fmla="*/ 1378742 h 1450178"/>
                  <a:gd name="connsiteX1" fmla="*/ 54768 w 1354931"/>
                  <a:gd name="connsiteY1" fmla="*/ 1266823 h 1450178"/>
                  <a:gd name="connsiteX2" fmla="*/ 0 w 1354931"/>
                  <a:gd name="connsiteY2" fmla="*/ 862010 h 1450178"/>
                  <a:gd name="connsiteX3" fmla="*/ 1354931 w 1354931"/>
                  <a:gd name="connsiteY3" fmla="*/ 0 h 1450178"/>
                  <a:gd name="connsiteX4" fmla="*/ 1097759 w 1354931"/>
                  <a:gd name="connsiteY4" fmla="*/ 1040604 h 1450178"/>
                  <a:gd name="connsiteX5" fmla="*/ 990602 w 1354931"/>
                  <a:gd name="connsiteY5" fmla="*/ 1450178 h 1450178"/>
                  <a:gd name="connsiteX6" fmla="*/ 790577 w 1354931"/>
                  <a:gd name="connsiteY6" fmla="*/ 1431128 h 1450178"/>
                  <a:gd name="connsiteX7" fmla="*/ 452438 w 1354931"/>
                  <a:gd name="connsiteY7" fmla="*/ 1378742 h 1450178"/>
                  <a:gd name="connsiteX0" fmla="*/ 452438 w 1354931"/>
                  <a:gd name="connsiteY0" fmla="*/ 1378742 h 1454940"/>
                  <a:gd name="connsiteX1" fmla="*/ 54768 w 1354931"/>
                  <a:gd name="connsiteY1" fmla="*/ 1266823 h 1454940"/>
                  <a:gd name="connsiteX2" fmla="*/ 0 w 1354931"/>
                  <a:gd name="connsiteY2" fmla="*/ 862010 h 1454940"/>
                  <a:gd name="connsiteX3" fmla="*/ 1354931 w 1354931"/>
                  <a:gd name="connsiteY3" fmla="*/ 0 h 1454940"/>
                  <a:gd name="connsiteX4" fmla="*/ 1097759 w 1354931"/>
                  <a:gd name="connsiteY4" fmla="*/ 1040604 h 1454940"/>
                  <a:gd name="connsiteX5" fmla="*/ 1114427 w 1354931"/>
                  <a:gd name="connsiteY5" fmla="*/ 1454940 h 1454940"/>
                  <a:gd name="connsiteX6" fmla="*/ 990602 w 1354931"/>
                  <a:gd name="connsiteY6" fmla="*/ 1450178 h 1454940"/>
                  <a:gd name="connsiteX7" fmla="*/ 790577 w 1354931"/>
                  <a:gd name="connsiteY7" fmla="*/ 1431128 h 1454940"/>
                  <a:gd name="connsiteX8" fmla="*/ 452438 w 1354931"/>
                  <a:gd name="connsiteY8" fmla="*/ 1378742 h 1454940"/>
                  <a:gd name="connsiteX0" fmla="*/ 452438 w 1354931"/>
                  <a:gd name="connsiteY0" fmla="*/ 1378742 h 1454940"/>
                  <a:gd name="connsiteX1" fmla="*/ 50006 w 1354931"/>
                  <a:gd name="connsiteY1" fmla="*/ 1276348 h 1454940"/>
                  <a:gd name="connsiteX2" fmla="*/ 0 w 1354931"/>
                  <a:gd name="connsiteY2" fmla="*/ 862010 h 1454940"/>
                  <a:gd name="connsiteX3" fmla="*/ 1354931 w 1354931"/>
                  <a:gd name="connsiteY3" fmla="*/ 0 h 1454940"/>
                  <a:gd name="connsiteX4" fmla="*/ 1097759 w 1354931"/>
                  <a:gd name="connsiteY4" fmla="*/ 1040604 h 1454940"/>
                  <a:gd name="connsiteX5" fmla="*/ 1114427 w 1354931"/>
                  <a:gd name="connsiteY5" fmla="*/ 1454940 h 1454940"/>
                  <a:gd name="connsiteX6" fmla="*/ 990602 w 1354931"/>
                  <a:gd name="connsiteY6" fmla="*/ 1450178 h 1454940"/>
                  <a:gd name="connsiteX7" fmla="*/ 790577 w 1354931"/>
                  <a:gd name="connsiteY7" fmla="*/ 1431128 h 1454940"/>
                  <a:gd name="connsiteX8" fmla="*/ 452438 w 1354931"/>
                  <a:gd name="connsiteY8" fmla="*/ 1378742 h 145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4931" h="1454940">
                    <a:moveTo>
                      <a:pt x="452438" y="1378742"/>
                    </a:moveTo>
                    <a:lnTo>
                      <a:pt x="50006" y="1276348"/>
                    </a:lnTo>
                    <a:lnTo>
                      <a:pt x="0" y="862010"/>
                    </a:lnTo>
                    <a:lnTo>
                      <a:pt x="1354931" y="0"/>
                    </a:lnTo>
                    <a:lnTo>
                      <a:pt x="1097759" y="1040604"/>
                    </a:lnTo>
                    <a:lnTo>
                      <a:pt x="1114427" y="1454940"/>
                    </a:lnTo>
                    <a:lnTo>
                      <a:pt x="990602" y="1450178"/>
                    </a:lnTo>
                    <a:lnTo>
                      <a:pt x="790577" y="1431128"/>
                    </a:lnTo>
                    <a:lnTo>
                      <a:pt x="452438" y="137874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sz="10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" name="Group 42">
              <a:extLst>
                <a:ext uri="{FF2B5EF4-FFF2-40B4-BE49-F238E27FC236}">
                  <a16:creationId xmlns:a16="http://schemas.microsoft.com/office/drawing/2014/main" id="{44452549-B6AB-42AB-955D-6246E7DD82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8913" y="2438400"/>
              <a:ext cx="2149475" cy="1404938"/>
              <a:chOff x="5269706" y="2438400"/>
              <a:chExt cx="2147888" cy="1404938"/>
            </a:xfrm>
            <a:solidFill>
              <a:srgbClr val="FFC000"/>
            </a:solidFill>
          </p:grpSpPr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E38CB048-0DCC-4736-9D5A-E29EBDAA092B}"/>
                  </a:ext>
                </a:extLst>
              </p:cNvPr>
              <p:cNvSpPr/>
              <p:nvPr/>
            </p:nvSpPr>
            <p:spPr bwMode="auto">
              <a:xfrm>
                <a:off x="5269706" y="2960688"/>
                <a:ext cx="1968632" cy="882650"/>
              </a:xfrm>
              <a:custGeom>
                <a:avLst/>
                <a:gdLst>
                  <a:gd name="connsiteX0" fmla="*/ 2382 w 1969294"/>
                  <a:gd name="connsiteY0" fmla="*/ 0 h 883444"/>
                  <a:gd name="connsiteX1" fmla="*/ 0 w 1969294"/>
                  <a:gd name="connsiteY1" fmla="*/ 269081 h 883444"/>
                  <a:gd name="connsiteX2" fmla="*/ 1921669 w 1969294"/>
                  <a:gd name="connsiteY2" fmla="*/ 883444 h 883444"/>
                  <a:gd name="connsiteX3" fmla="*/ 1969294 w 1969294"/>
                  <a:gd name="connsiteY3" fmla="*/ 490537 h 883444"/>
                  <a:gd name="connsiteX4" fmla="*/ 188119 w 1969294"/>
                  <a:gd name="connsiteY4" fmla="*/ 2381 h 883444"/>
                  <a:gd name="connsiteX5" fmla="*/ 2382 w 1969294"/>
                  <a:gd name="connsiteY5" fmla="*/ 0 h 883444"/>
                  <a:gd name="connsiteX0" fmla="*/ 2382 w 1969294"/>
                  <a:gd name="connsiteY0" fmla="*/ 0 h 883444"/>
                  <a:gd name="connsiteX1" fmla="*/ 0 w 1969294"/>
                  <a:gd name="connsiteY1" fmla="*/ 338137 h 883444"/>
                  <a:gd name="connsiteX2" fmla="*/ 1921669 w 1969294"/>
                  <a:gd name="connsiteY2" fmla="*/ 883444 h 883444"/>
                  <a:gd name="connsiteX3" fmla="*/ 1969294 w 1969294"/>
                  <a:gd name="connsiteY3" fmla="*/ 490537 h 883444"/>
                  <a:gd name="connsiteX4" fmla="*/ 188119 w 1969294"/>
                  <a:gd name="connsiteY4" fmla="*/ 2381 h 883444"/>
                  <a:gd name="connsiteX5" fmla="*/ 2382 w 1969294"/>
                  <a:gd name="connsiteY5" fmla="*/ 0 h 88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294" h="883444">
                    <a:moveTo>
                      <a:pt x="2382" y="0"/>
                    </a:moveTo>
                    <a:lnTo>
                      <a:pt x="0" y="338137"/>
                    </a:lnTo>
                    <a:lnTo>
                      <a:pt x="1921669" y="883444"/>
                    </a:lnTo>
                    <a:lnTo>
                      <a:pt x="1969294" y="490537"/>
                    </a:lnTo>
                    <a:lnTo>
                      <a:pt x="188119" y="2381"/>
                    </a:lnTo>
                    <a:lnTo>
                      <a:pt x="2382" y="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sz="10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reeform 41">
                <a:extLst>
                  <a:ext uri="{FF2B5EF4-FFF2-40B4-BE49-F238E27FC236}">
                    <a16:creationId xmlns:a16="http://schemas.microsoft.com/office/drawing/2014/main" id="{A71774D3-5318-4A88-BC36-D191BF684DE4}"/>
                  </a:ext>
                </a:extLst>
              </p:cNvPr>
              <p:cNvSpPr/>
              <p:nvPr/>
            </p:nvSpPr>
            <p:spPr bwMode="auto">
              <a:xfrm>
                <a:off x="7190749" y="3206750"/>
                <a:ext cx="214155" cy="631825"/>
              </a:xfrm>
              <a:custGeom>
                <a:avLst/>
                <a:gdLst>
                  <a:gd name="connsiteX0" fmla="*/ 0 w 214313"/>
                  <a:gd name="connsiteY0" fmla="*/ 631031 h 631031"/>
                  <a:gd name="connsiteX1" fmla="*/ 57150 w 214313"/>
                  <a:gd name="connsiteY1" fmla="*/ 564356 h 631031"/>
                  <a:gd name="connsiteX2" fmla="*/ 83344 w 214313"/>
                  <a:gd name="connsiteY2" fmla="*/ 533400 h 631031"/>
                  <a:gd name="connsiteX3" fmla="*/ 109538 w 214313"/>
                  <a:gd name="connsiteY3" fmla="*/ 492919 h 631031"/>
                  <a:gd name="connsiteX4" fmla="*/ 128588 w 214313"/>
                  <a:gd name="connsiteY4" fmla="*/ 459581 h 631031"/>
                  <a:gd name="connsiteX5" fmla="*/ 152400 w 214313"/>
                  <a:gd name="connsiteY5" fmla="*/ 407194 h 631031"/>
                  <a:gd name="connsiteX6" fmla="*/ 214313 w 214313"/>
                  <a:gd name="connsiteY6" fmla="*/ 0 h 631031"/>
                  <a:gd name="connsiteX7" fmla="*/ 47625 w 214313"/>
                  <a:gd name="connsiteY7" fmla="*/ 247650 h 631031"/>
                  <a:gd name="connsiteX8" fmla="*/ 0 w 214313"/>
                  <a:gd name="connsiteY8" fmla="*/ 631031 h 6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313" h="631031">
                    <a:moveTo>
                      <a:pt x="0" y="631031"/>
                    </a:moveTo>
                    <a:lnTo>
                      <a:pt x="57150" y="564356"/>
                    </a:lnTo>
                    <a:lnTo>
                      <a:pt x="83344" y="533400"/>
                    </a:lnTo>
                    <a:lnTo>
                      <a:pt x="109538" y="492919"/>
                    </a:lnTo>
                    <a:lnTo>
                      <a:pt x="128588" y="459581"/>
                    </a:lnTo>
                    <a:lnTo>
                      <a:pt x="152400" y="407194"/>
                    </a:lnTo>
                    <a:lnTo>
                      <a:pt x="214313" y="0"/>
                    </a:lnTo>
                    <a:lnTo>
                      <a:pt x="47625" y="247650"/>
                    </a:lnTo>
                    <a:lnTo>
                      <a:pt x="0" y="63103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sz="10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7E8D2ED3-1378-4517-8901-5E8030105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088" y="2438400"/>
                <a:ext cx="2145506" cy="1016794"/>
              </a:xfrm>
              <a:custGeom>
                <a:avLst/>
                <a:gdLst>
                  <a:gd name="T0" fmla="*/ 0 w 2145506"/>
                  <a:gd name="T1" fmla="*/ 528638 h 1016794"/>
                  <a:gd name="T2" fmla="*/ 1969293 w 2145506"/>
                  <a:gd name="T3" fmla="*/ 1016794 h 1016794"/>
                  <a:gd name="T4" fmla="*/ 2031206 w 2145506"/>
                  <a:gd name="T5" fmla="*/ 957263 h 1016794"/>
                  <a:gd name="T6" fmla="*/ 2066925 w 2145506"/>
                  <a:gd name="T7" fmla="*/ 914400 h 1016794"/>
                  <a:gd name="T8" fmla="*/ 2102642 w 2145506"/>
                  <a:gd name="T9" fmla="*/ 850106 h 1016794"/>
                  <a:gd name="T10" fmla="*/ 2131218 w 2145506"/>
                  <a:gd name="T11" fmla="*/ 795338 h 1016794"/>
                  <a:gd name="T12" fmla="*/ 2143124 w 2145506"/>
                  <a:gd name="T13" fmla="*/ 719138 h 1016794"/>
                  <a:gd name="T14" fmla="*/ 2145506 w 2145506"/>
                  <a:gd name="T15" fmla="*/ 669131 h 1016794"/>
                  <a:gd name="T16" fmla="*/ 2140742 w 2145506"/>
                  <a:gd name="T17" fmla="*/ 623888 h 1016794"/>
                  <a:gd name="T18" fmla="*/ 2128836 w 2145506"/>
                  <a:gd name="T19" fmla="*/ 578644 h 1016794"/>
                  <a:gd name="T20" fmla="*/ 2109786 w 2145506"/>
                  <a:gd name="T21" fmla="*/ 533400 h 1016794"/>
                  <a:gd name="T22" fmla="*/ 2078831 w 2145506"/>
                  <a:gd name="T23" fmla="*/ 473869 h 1016794"/>
                  <a:gd name="T24" fmla="*/ 2038350 w 2145506"/>
                  <a:gd name="T25" fmla="*/ 419100 h 1016794"/>
                  <a:gd name="T26" fmla="*/ 2005012 w 2145506"/>
                  <a:gd name="T27" fmla="*/ 383381 h 1016794"/>
                  <a:gd name="T28" fmla="*/ 1957387 w 2145506"/>
                  <a:gd name="T29" fmla="*/ 342900 h 1016794"/>
                  <a:gd name="T30" fmla="*/ 1897856 w 2145506"/>
                  <a:gd name="T31" fmla="*/ 292894 h 1016794"/>
                  <a:gd name="T32" fmla="*/ 1852612 w 2145506"/>
                  <a:gd name="T33" fmla="*/ 264319 h 1016794"/>
                  <a:gd name="T34" fmla="*/ 1788318 w 2145506"/>
                  <a:gd name="T35" fmla="*/ 223838 h 1016794"/>
                  <a:gd name="T36" fmla="*/ 1719262 w 2145506"/>
                  <a:gd name="T37" fmla="*/ 180975 h 1016794"/>
                  <a:gd name="T38" fmla="*/ 1640681 w 2145506"/>
                  <a:gd name="T39" fmla="*/ 138113 h 1016794"/>
                  <a:gd name="T40" fmla="*/ 1554956 w 2145506"/>
                  <a:gd name="T41" fmla="*/ 100013 h 1016794"/>
                  <a:gd name="T42" fmla="*/ 1485900 w 2145506"/>
                  <a:gd name="T43" fmla="*/ 71438 h 1016794"/>
                  <a:gd name="T44" fmla="*/ 1416843 w 2145506"/>
                  <a:gd name="T45" fmla="*/ 47625 h 1016794"/>
                  <a:gd name="T46" fmla="*/ 1357312 w 2145506"/>
                  <a:gd name="T47" fmla="*/ 26194 h 1016794"/>
                  <a:gd name="T48" fmla="*/ 1309687 w 2145506"/>
                  <a:gd name="T49" fmla="*/ 14288 h 1016794"/>
                  <a:gd name="T50" fmla="*/ 1257300 w 2145506"/>
                  <a:gd name="T51" fmla="*/ 0 h 1016794"/>
                  <a:gd name="T52" fmla="*/ 0 w 2145506"/>
                  <a:gd name="T53" fmla="*/ 528638 h 10167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45506"/>
                  <a:gd name="T82" fmla="*/ 0 h 1016794"/>
                  <a:gd name="T83" fmla="*/ 2145506 w 2145506"/>
                  <a:gd name="T84" fmla="*/ 1016794 h 101679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45506" h="1016794">
                    <a:moveTo>
                      <a:pt x="0" y="528638"/>
                    </a:moveTo>
                    <a:lnTo>
                      <a:pt x="1969293" y="1016794"/>
                    </a:lnTo>
                    <a:lnTo>
                      <a:pt x="2031206" y="957263"/>
                    </a:lnTo>
                    <a:lnTo>
                      <a:pt x="2066925" y="914400"/>
                    </a:lnTo>
                    <a:lnTo>
                      <a:pt x="2102643" y="850106"/>
                    </a:lnTo>
                    <a:lnTo>
                      <a:pt x="2131218" y="795338"/>
                    </a:lnTo>
                    <a:lnTo>
                      <a:pt x="2143125" y="719138"/>
                    </a:lnTo>
                    <a:lnTo>
                      <a:pt x="2145506" y="669131"/>
                    </a:lnTo>
                    <a:lnTo>
                      <a:pt x="2140743" y="623888"/>
                    </a:lnTo>
                    <a:lnTo>
                      <a:pt x="2128837" y="578644"/>
                    </a:lnTo>
                    <a:lnTo>
                      <a:pt x="2109787" y="533400"/>
                    </a:lnTo>
                    <a:lnTo>
                      <a:pt x="2078831" y="473869"/>
                    </a:lnTo>
                    <a:lnTo>
                      <a:pt x="2038350" y="419100"/>
                    </a:lnTo>
                    <a:lnTo>
                      <a:pt x="2005012" y="383381"/>
                    </a:lnTo>
                    <a:lnTo>
                      <a:pt x="1957387" y="342900"/>
                    </a:lnTo>
                    <a:lnTo>
                      <a:pt x="1897856" y="292894"/>
                    </a:lnTo>
                    <a:lnTo>
                      <a:pt x="1852612" y="264319"/>
                    </a:lnTo>
                    <a:lnTo>
                      <a:pt x="1788318" y="223838"/>
                    </a:lnTo>
                    <a:lnTo>
                      <a:pt x="1719262" y="180975"/>
                    </a:lnTo>
                    <a:lnTo>
                      <a:pt x="1640681" y="138113"/>
                    </a:lnTo>
                    <a:lnTo>
                      <a:pt x="1554956" y="100013"/>
                    </a:lnTo>
                    <a:lnTo>
                      <a:pt x="1485900" y="71438"/>
                    </a:lnTo>
                    <a:lnTo>
                      <a:pt x="1416843" y="47625"/>
                    </a:lnTo>
                    <a:lnTo>
                      <a:pt x="1357312" y="26194"/>
                    </a:lnTo>
                    <a:lnTo>
                      <a:pt x="1309687" y="14288"/>
                    </a:lnTo>
                    <a:lnTo>
                      <a:pt x="1257300" y="0"/>
                    </a:lnTo>
                    <a:lnTo>
                      <a:pt x="0" y="5286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grpSp>
          <p:nvGrpSpPr>
            <p:cNvPr id="17" name="Group 35">
              <a:extLst>
                <a:ext uri="{FF2B5EF4-FFF2-40B4-BE49-F238E27FC236}">
                  <a16:creationId xmlns:a16="http://schemas.microsoft.com/office/drawing/2014/main" id="{E69FF1E9-A3EF-4569-B8C5-A207D9D52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1239" y="3109913"/>
              <a:ext cx="2247899" cy="1476375"/>
              <a:chOff x="4820521" y="3110934"/>
              <a:chExt cx="2249410" cy="1475354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9128DD6A-FA9C-42D5-A30C-F84835D44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45694"/>
                <a:ext cx="2226468" cy="940594"/>
              </a:xfrm>
              <a:custGeom>
                <a:avLst/>
                <a:gdLst>
                  <a:gd name="T0" fmla="*/ 0 w 2226468"/>
                  <a:gd name="T1" fmla="*/ 521494 h 940594"/>
                  <a:gd name="T2" fmla="*/ 2381 w 2226468"/>
                  <a:gd name="T3" fmla="*/ 935831 h 940594"/>
                  <a:gd name="T4" fmla="*/ 78581 w 2226468"/>
                  <a:gd name="T5" fmla="*/ 935831 h 940594"/>
                  <a:gd name="T6" fmla="*/ 261937 w 2226468"/>
                  <a:gd name="T7" fmla="*/ 940594 h 940594"/>
                  <a:gd name="T8" fmla="*/ 445293 w 2226468"/>
                  <a:gd name="T9" fmla="*/ 935831 h 940594"/>
                  <a:gd name="T10" fmla="*/ 604837 w 2226468"/>
                  <a:gd name="T11" fmla="*/ 926306 h 940594"/>
                  <a:gd name="T12" fmla="*/ 797718 w 2226468"/>
                  <a:gd name="T13" fmla="*/ 907256 h 940594"/>
                  <a:gd name="T14" fmla="*/ 1047750 w 2226468"/>
                  <a:gd name="T15" fmla="*/ 876300 h 940594"/>
                  <a:gd name="T16" fmla="*/ 1304925 w 2226468"/>
                  <a:gd name="T17" fmla="*/ 821531 h 940594"/>
                  <a:gd name="T18" fmla="*/ 1535906 w 2226468"/>
                  <a:gd name="T19" fmla="*/ 754856 h 940594"/>
                  <a:gd name="T20" fmla="*/ 1724025 w 2226468"/>
                  <a:gd name="T21" fmla="*/ 685800 h 940594"/>
                  <a:gd name="T22" fmla="*/ 1905000 w 2226468"/>
                  <a:gd name="T23" fmla="*/ 600075 h 940594"/>
                  <a:gd name="T24" fmla="*/ 2043112 w 2226468"/>
                  <a:gd name="T25" fmla="*/ 509587 h 940594"/>
                  <a:gd name="T26" fmla="*/ 2176462 w 2226468"/>
                  <a:gd name="T27" fmla="*/ 400050 h 940594"/>
                  <a:gd name="T28" fmla="*/ 2226468 w 2226468"/>
                  <a:gd name="T29" fmla="*/ 0 h 940594"/>
                  <a:gd name="T30" fmla="*/ 1788318 w 2226468"/>
                  <a:gd name="T31" fmla="*/ 97631 h 940594"/>
                  <a:gd name="T32" fmla="*/ 373856 w 2226468"/>
                  <a:gd name="T33" fmla="*/ 407194 h 940594"/>
                  <a:gd name="T34" fmla="*/ 121443 w 2226468"/>
                  <a:gd name="T35" fmla="*/ 445294 h 940594"/>
                  <a:gd name="T36" fmla="*/ 0 w 2226468"/>
                  <a:gd name="T37" fmla="*/ 521494 h 940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26468"/>
                  <a:gd name="T58" fmla="*/ 0 h 940594"/>
                  <a:gd name="T59" fmla="*/ 2226468 w 2226468"/>
                  <a:gd name="T60" fmla="*/ 940594 h 9405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26468" h="940594">
                    <a:moveTo>
                      <a:pt x="0" y="521494"/>
                    </a:moveTo>
                    <a:cubicBezTo>
                      <a:pt x="794" y="659606"/>
                      <a:pt x="1587" y="797719"/>
                      <a:pt x="2381" y="935831"/>
                    </a:cubicBezTo>
                    <a:lnTo>
                      <a:pt x="78581" y="935831"/>
                    </a:lnTo>
                    <a:lnTo>
                      <a:pt x="261937" y="940594"/>
                    </a:lnTo>
                    <a:lnTo>
                      <a:pt x="445293" y="935831"/>
                    </a:lnTo>
                    <a:lnTo>
                      <a:pt x="604837" y="926306"/>
                    </a:lnTo>
                    <a:lnTo>
                      <a:pt x="797718" y="907256"/>
                    </a:lnTo>
                    <a:lnTo>
                      <a:pt x="1047750" y="876300"/>
                    </a:lnTo>
                    <a:lnTo>
                      <a:pt x="1304925" y="821531"/>
                    </a:lnTo>
                    <a:lnTo>
                      <a:pt x="1535906" y="754856"/>
                    </a:lnTo>
                    <a:lnTo>
                      <a:pt x="1724025" y="685800"/>
                    </a:lnTo>
                    <a:lnTo>
                      <a:pt x="1905000" y="600075"/>
                    </a:lnTo>
                    <a:lnTo>
                      <a:pt x="2043112" y="509587"/>
                    </a:lnTo>
                    <a:lnTo>
                      <a:pt x="2176462" y="400050"/>
                    </a:lnTo>
                    <a:lnTo>
                      <a:pt x="2226468" y="0"/>
                    </a:lnTo>
                    <a:lnTo>
                      <a:pt x="1788318" y="97631"/>
                    </a:lnTo>
                    <a:lnTo>
                      <a:pt x="373856" y="407194"/>
                    </a:lnTo>
                    <a:lnTo>
                      <a:pt x="121443" y="445294"/>
                    </a:lnTo>
                    <a:lnTo>
                      <a:pt x="0" y="521494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C1B2F20B-45FE-43EC-B6AB-9C3A5A309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521" y="3110934"/>
                <a:ext cx="2219327" cy="1040607"/>
              </a:xfrm>
              <a:custGeom>
                <a:avLst/>
                <a:gdLst>
                  <a:gd name="T0" fmla="*/ 200025 w 2219325"/>
                  <a:gd name="T1" fmla="*/ 0 h 1040607"/>
                  <a:gd name="T2" fmla="*/ 0 w 2219325"/>
                  <a:gd name="T3" fmla="*/ 1031058 h 1040607"/>
                  <a:gd name="T4" fmla="*/ 104775 w 2219325"/>
                  <a:gd name="T5" fmla="*/ 1035820 h 1040607"/>
                  <a:gd name="T6" fmla="*/ 221456 w 2219325"/>
                  <a:gd name="T7" fmla="*/ 1040583 h 1040607"/>
                  <a:gd name="T8" fmla="*/ 359569 w 2219325"/>
                  <a:gd name="T9" fmla="*/ 1038201 h 1040607"/>
                  <a:gd name="T10" fmla="*/ 492919 w 2219325"/>
                  <a:gd name="T11" fmla="*/ 1035820 h 1040607"/>
                  <a:gd name="T12" fmla="*/ 671513 w 2219325"/>
                  <a:gd name="T13" fmla="*/ 1026295 h 1040607"/>
                  <a:gd name="T14" fmla="*/ 840581 w 2219325"/>
                  <a:gd name="T15" fmla="*/ 1007245 h 1040607"/>
                  <a:gd name="T16" fmla="*/ 1154951 w 2219325"/>
                  <a:gd name="T17" fmla="*/ 957239 h 1040607"/>
                  <a:gd name="T18" fmla="*/ 1333545 w 2219325"/>
                  <a:gd name="T19" fmla="*/ 921520 h 1040607"/>
                  <a:gd name="T20" fmla="*/ 1531189 w 2219325"/>
                  <a:gd name="T21" fmla="*/ 871514 h 1040607"/>
                  <a:gd name="T22" fmla="*/ 1755026 w 2219325"/>
                  <a:gd name="T23" fmla="*/ 797695 h 1040607"/>
                  <a:gd name="T24" fmla="*/ 1945526 w 2219325"/>
                  <a:gd name="T25" fmla="*/ 709589 h 1040607"/>
                  <a:gd name="T26" fmla="*/ 2069351 w 2219325"/>
                  <a:gd name="T27" fmla="*/ 642914 h 1040607"/>
                  <a:gd name="T28" fmla="*/ 2183607 w 2219325"/>
                  <a:gd name="T29" fmla="*/ 554817 h 1040607"/>
                  <a:gd name="T30" fmla="*/ 2219325 w 2219325"/>
                  <a:gd name="T31" fmla="*/ 521470 h 1040607"/>
                  <a:gd name="T32" fmla="*/ 200025 w 2219325"/>
                  <a:gd name="T33" fmla="*/ 0 h 10406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19325"/>
                  <a:gd name="T52" fmla="*/ 0 h 1040607"/>
                  <a:gd name="T53" fmla="*/ 2219325 w 2219325"/>
                  <a:gd name="T54" fmla="*/ 1040607 h 10406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19325" h="1040607">
                    <a:moveTo>
                      <a:pt x="200025" y="0"/>
                    </a:moveTo>
                    <a:lnTo>
                      <a:pt x="0" y="1031082"/>
                    </a:lnTo>
                    <a:lnTo>
                      <a:pt x="104775" y="1035844"/>
                    </a:lnTo>
                    <a:lnTo>
                      <a:pt x="221456" y="1040607"/>
                    </a:lnTo>
                    <a:lnTo>
                      <a:pt x="359569" y="1038225"/>
                    </a:lnTo>
                    <a:lnTo>
                      <a:pt x="492919" y="1035844"/>
                    </a:lnTo>
                    <a:lnTo>
                      <a:pt x="671513" y="1026319"/>
                    </a:lnTo>
                    <a:lnTo>
                      <a:pt x="840581" y="1007269"/>
                    </a:lnTo>
                    <a:lnTo>
                      <a:pt x="1154906" y="957263"/>
                    </a:lnTo>
                    <a:lnTo>
                      <a:pt x="1333500" y="921544"/>
                    </a:lnTo>
                    <a:lnTo>
                      <a:pt x="1531144" y="871538"/>
                    </a:lnTo>
                    <a:lnTo>
                      <a:pt x="1754981" y="797719"/>
                    </a:lnTo>
                    <a:lnTo>
                      <a:pt x="1945481" y="709613"/>
                    </a:lnTo>
                    <a:lnTo>
                      <a:pt x="2069306" y="642938"/>
                    </a:lnTo>
                    <a:lnTo>
                      <a:pt x="2183606" y="554832"/>
                    </a:lnTo>
                    <a:lnTo>
                      <a:pt x="2219325" y="521494"/>
                    </a:lnTo>
                    <a:lnTo>
                      <a:pt x="200025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sp>
          <p:nvSpPr>
            <p:cNvPr id="18" name="TextBox 50">
              <a:extLst>
                <a:ext uri="{FF2B5EF4-FFF2-40B4-BE49-F238E27FC236}">
                  <a16:creationId xmlns:a16="http://schemas.microsoft.com/office/drawing/2014/main" id="{9178A4FD-76CD-4852-9D76-ABD43C86E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1756" y="2347989"/>
              <a:ext cx="2482507" cy="40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ru-RU" sz="900" dirty="0">
                  <a:solidFill>
                    <a:schemeClr val="bg1"/>
                  </a:solidFill>
                </a:rPr>
                <a:t>Нет данных </a:t>
              </a:r>
              <a:r>
                <a:rPr lang="en-US" sz="900" dirty="0">
                  <a:solidFill>
                    <a:schemeClr val="bg1"/>
                  </a:solidFill>
                </a:rPr>
                <a:t>36,4%</a:t>
              </a:r>
            </a:p>
          </p:txBody>
        </p:sp>
        <p:sp>
          <p:nvSpPr>
            <p:cNvPr id="19" name="TextBox 51">
              <a:extLst>
                <a:ext uri="{FF2B5EF4-FFF2-40B4-BE49-F238E27FC236}">
                  <a16:creationId xmlns:a16="http://schemas.microsoft.com/office/drawing/2014/main" id="{DBC5749C-D96E-4959-A56B-C8B0F9C79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6906" y="2614611"/>
              <a:ext cx="774532" cy="683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000" dirty="0">
                  <a:solidFill>
                    <a:srgbClr val="001111"/>
                  </a:solidFill>
                </a:rPr>
                <a:t>KRAS</a:t>
              </a:r>
              <a:br>
                <a:rPr lang="en-US" sz="1000" dirty="0">
                  <a:solidFill>
                    <a:srgbClr val="001111"/>
                  </a:solidFill>
                </a:rPr>
              </a:br>
              <a:r>
                <a:rPr lang="en-US" sz="1000" dirty="0">
                  <a:solidFill>
                    <a:srgbClr val="001111"/>
                  </a:solidFill>
                </a:rPr>
                <a:t>25%</a:t>
              </a:r>
            </a:p>
          </p:txBody>
        </p:sp>
        <p:sp>
          <p:nvSpPr>
            <p:cNvPr id="20" name="TextBox 52">
              <a:extLst>
                <a:ext uri="{FF2B5EF4-FFF2-40B4-BE49-F238E27FC236}">
                  <a16:creationId xmlns:a16="http://schemas.microsoft.com/office/drawing/2014/main" id="{CFD9286C-91A3-4BD0-B333-C902925DD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1915" y="3505198"/>
              <a:ext cx="777267" cy="683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</a:rPr>
                <a:t>EGFR</a:t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23%</a:t>
              </a:r>
            </a:p>
          </p:txBody>
        </p:sp>
        <p:sp>
          <p:nvSpPr>
            <p:cNvPr id="21" name="TextBox 53">
              <a:extLst>
                <a:ext uri="{FF2B5EF4-FFF2-40B4-BE49-F238E27FC236}">
                  <a16:creationId xmlns:a16="http://schemas.microsoft.com/office/drawing/2014/main" id="{45B31318-14F9-4D52-95B3-6FF758C41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1253" y="3933057"/>
              <a:ext cx="1031617" cy="58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EML4-ALK</a:t>
              </a: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6%</a:t>
              </a:r>
            </a:p>
          </p:txBody>
        </p:sp>
        <p:sp>
          <p:nvSpPr>
            <p:cNvPr id="22" name="TextBox 55">
              <a:extLst>
                <a:ext uri="{FF2B5EF4-FFF2-40B4-BE49-F238E27FC236}">
                  <a16:creationId xmlns:a16="http://schemas.microsoft.com/office/drawing/2014/main" id="{9A92A220-CA91-43A2-A3FE-569749F3A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785" y="4811448"/>
              <a:ext cx="938629" cy="375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800" dirty="0"/>
                <a:t>BRAF </a:t>
              </a:r>
              <a:r>
                <a:rPr lang="ru-RU" sz="800" dirty="0"/>
                <a:t>3</a:t>
              </a:r>
              <a:r>
                <a:rPr lang="en-US" sz="800" dirty="0"/>
                <a:t>%</a:t>
              </a:r>
            </a:p>
          </p:txBody>
        </p:sp>
        <p:sp>
          <p:nvSpPr>
            <p:cNvPr id="23" name="TextBox 56">
              <a:extLst>
                <a:ext uri="{FF2B5EF4-FFF2-40B4-BE49-F238E27FC236}">
                  <a16:creationId xmlns:a16="http://schemas.microsoft.com/office/drawing/2014/main" id="{0B09569A-6498-47D1-AD14-1B5959CAE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906" y="4587499"/>
              <a:ext cx="1072641" cy="375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800" dirty="0"/>
                <a:t>PIK3CA </a:t>
              </a:r>
              <a:r>
                <a:rPr lang="ru-RU" sz="800" dirty="0"/>
                <a:t>3</a:t>
              </a:r>
              <a:r>
                <a:rPr lang="en-US" sz="800" dirty="0"/>
                <a:t>%</a:t>
              </a:r>
            </a:p>
          </p:txBody>
        </p:sp>
        <p:sp>
          <p:nvSpPr>
            <p:cNvPr id="24" name="TextBox 57">
              <a:extLst>
                <a:ext uri="{FF2B5EF4-FFF2-40B4-BE49-F238E27FC236}">
                  <a16:creationId xmlns:a16="http://schemas.microsoft.com/office/drawing/2014/main" id="{D412D92B-79FA-4DE5-987B-AFB574569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8" y="4116388"/>
              <a:ext cx="1212851" cy="375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800" dirty="0"/>
                <a:t>HER2</a:t>
              </a:r>
              <a:r>
                <a:rPr lang="ru-RU" sz="800" dirty="0"/>
                <a:t>  1%</a:t>
              </a:r>
              <a:endParaRPr lang="en-US" sz="800" dirty="0"/>
            </a:p>
          </p:txBody>
        </p:sp>
        <p:sp>
          <p:nvSpPr>
            <p:cNvPr id="25" name="TextBox 58">
              <a:extLst>
                <a:ext uri="{FF2B5EF4-FFF2-40B4-BE49-F238E27FC236}">
                  <a16:creationId xmlns:a16="http://schemas.microsoft.com/office/drawing/2014/main" id="{2CF3371E-3838-427B-82F7-332FCA73C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500" y="4363548"/>
              <a:ext cx="1242211" cy="375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800" dirty="0"/>
                <a:t>MET </a:t>
              </a:r>
              <a:r>
                <a:rPr lang="ru-RU" sz="800" dirty="0"/>
                <a:t>2%</a:t>
              </a:r>
              <a:endParaRPr lang="en-US" sz="800" dirty="0"/>
            </a:p>
          </p:txBody>
        </p:sp>
        <p:sp>
          <p:nvSpPr>
            <p:cNvPr id="26" name="TextBox 59">
              <a:extLst>
                <a:ext uri="{FF2B5EF4-FFF2-40B4-BE49-F238E27FC236}">
                  <a16:creationId xmlns:a16="http://schemas.microsoft.com/office/drawing/2014/main" id="{4662FDEB-588F-4A21-897F-54869DE3D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99" y="3751262"/>
              <a:ext cx="1745863" cy="375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800" dirty="0"/>
                <a:t>MAP2K1 0,4%</a:t>
              </a:r>
              <a:r>
                <a:rPr lang="ru-RU" sz="800" dirty="0"/>
                <a:t> </a:t>
              </a:r>
              <a:endParaRPr lang="en-US" sz="800" dirty="0"/>
            </a:p>
          </p:txBody>
        </p:sp>
        <p:sp>
          <p:nvSpPr>
            <p:cNvPr id="27" name="TextBox 60">
              <a:extLst>
                <a:ext uri="{FF2B5EF4-FFF2-40B4-BE49-F238E27FC236}">
                  <a16:creationId xmlns:a16="http://schemas.microsoft.com/office/drawing/2014/main" id="{807DE2BE-CC15-4536-BB1D-0E7C1B741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750" y="3393093"/>
              <a:ext cx="1411688" cy="375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800" dirty="0"/>
                <a:t>NRAS 0,2%</a:t>
              </a:r>
            </a:p>
          </p:txBody>
        </p:sp>
        <p:sp>
          <p:nvSpPr>
            <p:cNvPr id="28" name="Freeform 67">
              <a:extLst>
                <a:ext uri="{FF2B5EF4-FFF2-40B4-BE49-F238E27FC236}">
                  <a16:creationId xmlns:a16="http://schemas.microsoft.com/office/drawing/2014/main" id="{3C048FEA-E0C2-4F94-825A-6A238B875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350" y="3740150"/>
              <a:ext cx="627063" cy="207963"/>
            </a:xfrm>
            <a:custGeom>
              <a:avLst/>
              <a:gdLst>
                <a:gd name="T0" fmla="*/ 616446 w 627233"/>
                <a:gd name="T1" fmla="*/ 217305 h 207818"/>
                <a:gd name="T2" fmla="*/ 44574 w 627233"/>
                <a:gd name="T3" fmla="*/ 0 h 207818"/>
                <a:gd name="T4" fmla="*/ 0 w 627233"/>
                <a:gd name="T5" fmla="*/ 0 h 207818"/>
                <a:gd name="T6" fmla="*/ 0 60000 65536"/>
                <a:gd name="T7" fmla="*/ 0 60000 65536"/>
                <a:gd name="T8" fmla="*/ 0 60000 65536"/>
                <a:gd name="T9" fmla="*/ 0 w 627233"/>
                <a:gd name="T10" fmla="*/ 0 h 207818"/>
                <a:gd name="T11" fmla="*/ 627233 w 627233"/>
                <a:gd name="T12" fmla="*/ 207818 h 207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7233" h="207818">
                  <a:moveTo>
                    <a:pt x="627233" y="207818"/>
                  </a:moveTo>
                  <a:lnTo>
                    <a:pt x="4534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000"/>
            </a:p>
          </p:txBody>
        </p:sp>
        <p:sp>
          <p:nvSpPr>
            <p:cNvPr id="29" name="Freeform 68">
              <a:extLst>
                <a:ext uri="{FF2B5EF4-FFF2-40B4-BE49-F238E27FC236}">
                  <a16:creationId xmlns:a16="http://schemas.microsoft.com/office/drawing/2014/main" id="{21B1FD76-32CF-4F7E-9A77-1D89BBAAC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3925888"/>
              <a:ext cx="630237" cy="46037"/>
            </a:xfrm>
            <a:custGeom>
              <a:avLst/>
              <a:gdLst>
                <a:gd name="T0" fmla="*/ 583284 w 631012"/>
                <a:gd name="T1" fmla="*/ 119867 h 45343"/>
                <a:gd name="T2" fmla="*/ 0 w 631012"/>
                <a:gd name="T3" fmla="*/ 0 h 45343"/>
                <a:gd name="T4" fmla="*/ 0 60000 65536"/>
                <a:gd name="T5" fmla="*/ 0 60000 65536"/>
                <a:gd name="T6" fmla="*/ 0 w 631012"/>
                <a:gd name="T7" fmla="*/ 0 h 45343"/>
                <a:gd name="T8" fmla="*/ 631012 w 631012"/>
                <a:gd name="T9" fmla="*/ 45343 h 453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1012" h="45343">
                  <a:moveTo>
                    <a:pt x="631012" y="45343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000"/>
            </a:p>
          </p:txBody>
        </p:sp>
        <p:sp>
          <p:nvSpPr>
            <p:cNvPr id="30" name="Freeform 70">
              <a:extLst>
                <a:ext uri="{FF2B5EF4-FFF2-40B4-BE49-F238E27FC236}">
                  <a16:creationId xmlns:a16="http://schemas.microsoft.com/office/drawing/2014/main" id="{DE78DDB9-18A0-4D8C-9224-76038CADD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0" y="4043363"/>
              <a:ext cx="755650" cy="268287"/>
            </a:xfrm>
            <a:custGeom>
              <a:avLst/>
              <a:gdLst>
                <a:gd name="T0" fmla="*/ 752374 w 755702"/>
                <a:gd name="T1" fmla="*/ 0 h 268275"/>
                <a:gd name="T2" fmla="*/ 56421 w 755702"/>
                <a:gd name="T3" fmla="*/ 269043 h 268275"/>
                <a:gd name="T4" fmla="*/ 0 w 755702"/>
                <a:gd name="T5" fmla="*/ 269043 h 268275"/>
                <a:gd name="T6" fmla="*/ 0 60000 65536"/>
                <a:gd name="T7" fmla="*/ 0 60000 65536"/>
                <a:gd name="T8" fmla="*/ 0 60000 65536"/>
                <a:gd name="T9" fmla="*/ 0 w 755702"/>
                <a:gd name="T10" fmla="*/ 0 h 268275"/>
                <a:gd name="T11" fmla="*/ 755702 w 755702"/>
                <a:gd name="T12" fmla="*/ 268275 h 2682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5702" h="268275">
                  <a:moveTo>
                    <a:pt x="755702" y="0"/>
                  </a:moveTo>
                  <a:lnTo>
                    <a:pt x="56677" y="268275"/>
                  </a:lnTo>
                  <a:lnTo>
                    <a:pt x="0" y="26827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000"/>
            </a:p>
          </p:txBody>
        </p:sp>
        <p:sp>
          <p:nvSpPr>
            <p:cNvPr id="31" name="Freeform 71">
              <a:extLst>
                <a:ext uri="{FF2B5EF4-FFF2-40B4-BE49-F238E27FC236}">
                  <a16:creationId xmlns:a16="http://schemas.microsoft.com/office/drawing/2014/main" id="{9235FCE8-286B-456C-B3D3-58A39175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253" y="4084638"/>
              <a:ext cx="736773" cy="428210"/>
            </a:xfrm>
            <a:custGeom>
              <a:avLst/>
              <a:gdLst>
                <a:gd name="T0" fmla="*/ 486309 w 476092"/>
                <a:gd name="T1" fmla="*/ 0 h 411858"/>
                <a:gd name="T2" fmla="*/ 38617 w 476092"/>
                <a:gd name="T3" fmla="*/ 369605 h 411858"/>
                <a:gd name="T4" fmla="*/ 0 w 476092"/>
                <a:gd name="T5" fmla="*/ 369605 h 411858"/>
                <a:gd name="T6" fmla="*/ 0 60000 65536"/>
                <a:gd name="T7" fmla="*/ 0 60000 65536"/>
                <a:gd name="T8" fmla="*/ 0 60000 65536"/>
                <a:gd name="T9" fmla="*/ 0 w 476092"/>
                <a:gd name="T10" fmla="*/ 0 h 411858"/>
                <a:gd name="T11" fmla="*/ 476092 w 476092"/>
                <a:gd name="T12" fmla="*/ 411858 h 4118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092" h="411858">
                  <a:moveTo>
                    <a:pt x="476092" y="0"/>
                  </a:moveTo>
                  <a:lnTo>
                    <a:pt x="37785" y="411858"/>
                  </a:lnTo>
                  <a:lnTo>
                    <a:pt x="0" y="41185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000"/>
            </a:p>
          </p:txBody>
        </p:sp>
        <p:sp>
          <p:nvSpPr>
            <p:cNvPr id="32" name="Freeform 72">
              <a:extLst>
                <a:ext uri="{FF2B5EF4-FFF2-40B4-BE49-F238E27FC236}">
                  <a16:creationId xmlns:a16="http://schemas.microsoft.com/office/drawing/2014/main" id="{94E2AEC6-604D-4B58-8C2F-D4C05A0E2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075" y="4178300"/>
              <a:ext cx="758825" cy="522288"/>
            </a:xfrm>
            <a:custGeom>
              <a:avLst/>
              <a:gdLst>
                <a:gd name="T0" fmla="*/ 718561 w 759482"/>
                <a:gd name="T1" fmla="*/ 0 h 521434"/>
                <a:gd name="T2" fmla="*/ 46478 w 759482"/>
                <a:gd name="T3" fmla="*/ 574818 h 521434"/>
                <a:gd name="T4" fmla="*/ 0 w 759482"/>
                <a:gd name="T5" fmla="*/ 579010 h 521434"/>
                <a:gd name="T6" fmla="*/ 0 60000 65536"/>
                <a:gd name="T7" fmla="*/ 0 60000 65536"/>
                <a:gd name="T8" fmla="*/ 0 60000 65536"/>
                <a:gd name="T9" fmla="*/ 0 w 759482"/>
                <a:gd name="T10" fmla="*/ 0 h 521434"/>
                <a:gd name="T11" fmla="*/ 759482 w 759482"/>
                <a:gd name="T12" fmla="*/ 521434 h 5214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9482" h="521434">
                  <a:moveTo>
                    <a:pt x="759482" y="0"/>
                  </a:moveTo>
                  <a:lnTo>
                    <a:pt x="49122" y="517656"/>
                  </a:lnTo>
                  <a:lnTo>
                    <a:pt x="0" y="52143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000"/>
            </a:p>
          </p:txBody>
        </p:sp>
        <p:sp>
          <p:nvSpPr>
            <p:cNvPr id="33" name="Freeform 73">
              <a:extLst>
                <a:ext uri="{FF2B5EF4-FFF2-40B4-BE49-F238E27FC236}">
                  <a16:creationId xmlns:a16="http://schemas.microsoft.com/office/drawing/2014/main" id="{454F65F8-09A0-4298-B396-BC8B748E4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4292600"/>
              <a:ext cx="620712" cy="550863"/>
            </a:xfrm>
            <a:custGeom>
              <a:avLst/>
              <a:gdLst>
                <a:gd name="T0" fmla="*/ 689594 w 619676"/>
                <a:gd name="T1" fmla="*/ 0 h 551663"/>
                <a:gd name="T2" fmla="*/ 50458 w 619676"/>
                <a:gd name="T3" fmla="*/ 502734 h 551663"/>
                <a:gd name="T4" fmla="*/ 0 w 619676"/>
                <a:gd name="T5" fmla="*/ 502734 h 551663"/>
                <a:gd name="T6" fmla="*/ 0 60000 65536"/>
                <a:gd name="T7" fmla="*/ 0 60000 65536"/>
                <a:gd name="T8" fmla="*/ 0 60000 65536"/>
                <a:gd name="T9" fmla="*/ 0 w 619676"/>
                <a:gd name="T10" fmla="*/ 0 h 551663"/>
                <a:gd name="T11" fmla="*/ 619676 w 619676"/>
                <a:gd name="T12" fmla="*/ 551663 h 5516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9676" h="551663">
                  <a:moveTo>
                    <a:pt x="619676" y="0"/>
                  </a:moveTo>
                  <a:lnTo>
                    <a:pt x="45342" y="551663"/>
                  </a:lnTo>
                  <a:lnTo>
                    <a:pt x="0" y="55166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000"/>
            </a:p>
          </p:txBody>
        </p:sp>
      </p:grpSp>
      <p:sp>
        <p:nvSpPr>
          <p:cNvPr id="52" name="Rectangle 52">
            <a:extLst>
              <a:ext uri="{FF2B5EF4-FFF2-40B4-BE49-F238E27FC236}">
                <a16:creationId xmlns:a16="http://schemas.microsoft.com/office/drawing/2014/main" id="{609BA565-4147-4BEF-846A-1EE543569695}"/>
              </a:ext>
            </a:extLst>
          </p:cNvPr>
          <p:cNvSpPr/>
          <p:nvPr/>
        </p:nvSpPr>
        <p:spPr>
          <a:xfrm>
            <a:off x="414401" y="6346004"/>
            <a:ext cx="7933910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Cheng L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et al. Mod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Pathol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2012 Mar;25(3):347-69.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4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84E02-9B0B-4660-B8BD-44BB2BA7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86" y="614994"/>
            <a:ext cx="10959313" cy="11571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ALK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-статус в НМРЛ по данным Алматинского онкологического центра</a:t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9801"/>
              </p:ext>
            </p:extLst>
          </p:nvPr>
        </p:nvGraphicFramePr>
        <p:xfrm>
          <a:off x="210066" y="1828799"/>
          <a:ext cx="11838976" cy="4564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5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5581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 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Отрицательный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567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 (19,5%)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(80,5%)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5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131 (100%)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     </a:t>
                      </a:r>
                      <a:r>
                        <a:rPr lang="kk-KZ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kk-KZ" sz="28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(</a:t>
                      </a:r>
                      <a:r>
                        <a:rPr lang="kk-KZ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9,1%)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119/90,9%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10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83C67349-8CF4-4AFA-84A9-93E66DB3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708"/>
            <a:ext cx="10515600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Характеристики 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ALK</a:t>
            </a:r>
            <a:endParaRPr lang="ru-RU" alt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8" descr="alk-characteristics-figure-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979136" y="1480842"/>
            <a:ext cx="3722356" cy="515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971922" y="1622124"/>
            <a:ext cx="5381878" cy="4307703"/>
          </a:xfrm>
        </p:spPr>
        <p:txBody>
          <a:bodyPr>
            <a:normAutofit fontScale="85000" lnSpcReduction="10000"/>
          </a:bodyPr>
          <a:lstStyle/>
          <a:p>
            <a:pPr marL="288925" indent="-288925"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●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Месторасположение и выражение нормального ALK:</a:t>
            </a:r>
          </a:p>
          <a:p>
            <a:pPr marL="577850" lvl="1" indent="-287338">
              <a:spcAft>
                <a:spcPct val="20000"/>
              </a:spcAft>
              <a:buClr>
                <a:schemeClr val="tx1"/>
              </a:buClr>
              <a:buSzPct val="90000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Трансмембранный рецептор тирозин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киназы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7850" lvl="1" indent="-287338">
              <a:spcAft>
                <a:spcPct val="20000"/>
              </a:spcAft>
              <a:buClr>
                <a:schemeClr val="tx1"/>
              </a:buClr>
              <a:buSzPct val="90000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выражен в гемопоэтических клетках</a:t>
            </a:r>
          </a:p>
          <a:p>
            <a:pPr marL="577850" lvl="1" indent="-287338">
              <a:spcAft>
                <a:spcPct val="20000"/>
              </a:spcAft>
              <a:buClr>
                <a:schemeClr val="tx1"/>
              </a:buClr>
              <a:buSzPct val="9000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925" indent="-288925">
              <a:spcAft>
                <a:spcPct val="20000"/>
              </a:spcAft>
              <a:buClr>
                <a:schemeClr val="tx2"/>
              </a:buClr>
              <a:buFont typeface="Arial" pitchFamily="34" charset="0"/>
              <a:buChar char="●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характеристики:</a:t>
            </a:r>
          </a:p>
          <a:p>
            <a:pPr marL="577850" lvl="1" indent="-287338">
              <a:spcAft>
                <a:spcPct val="20000"/>
              </a:spcAft>
              <a:buClr>
                <a:schemeClr val="tx1"/>
              </a:buClr>
              <a:buSzPct val="90000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 хромосоме 2p23</a:t>
            </a:r>
          </a:p>
          <a:p>
            <a:pPr marL="577850" lvl="1" indent="-287338">
              <a:spcAft>
                <a:spcPct val="20000"/>
              </a:spcAft>
              <a:buClr>
                <a:schemeClr val="tx1"/>
              </a:buClr>
              <a:buSzPct val="90000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1620  аминокислот</a:t>
            </a:r>
          </a:p>
          <a:p>
            <a:pPr marL="577850" lvl="1" indent="-287338">
              <a:spcAft>
                <a:spcPct val="20000"/>
              </a:spcAft>
              <a:buClr>
                <a:schemeClr val="tx1"/>
              </a:buClr>
              <a:buSzPct val="90000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Мигрирует в 220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ДСН-ПААГ-электрофорез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599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72" y="56645"/>
            <a:ext cx="11498781" cy="124617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Функции ALK в норме и при развитии злокачественных опухолей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682" y="1270450"/>
            <a:ext cx="4580092" cy="529219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 является рецепторной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тирозинкиназой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семейства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инсулинзависимых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рецепторов.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норме протеин ALK активно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экспрессируется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нервной ткани только во время эмбриогенеза, регулируя пролиферацию нейронов. Как и у любой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тирозинкиназы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основной функцией этого рецептора является передача сигнала.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95681" y="1497028"/>
            <a:ext cx="6708297" cy="467993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 ALK при образовании химерного гена EML4-ALK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81" y="2395242"/>
            <a:ext cx="6534868" cy="37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24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714" y="449928"/>
            <a:ext cx="10682161" cy="80821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ALK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онкогенный драйвер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NSCLC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2761" y="1208612"/>
            <a:ext cx="5429756" cy="571816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 попадает под влияние регулирующих последовательностей EML4 и переходит в активное состояние, становится независимым от своих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лигандов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передает сигнал, постоянно нарушая нормальную дифференцировку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Перестройки ALK активируют несколько онкогенных сигнальных путей, включая пути RAS, PI3K, PLC и JAK, которые играют ключевую роль в развитии, выживании и пролиферации клеточного цикла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id="{489590BA-857A-480E-8ABE-71720A333859}"/>
              </a:ext>
            </a:extLst>
          </p:cNvPr>
          <p:cNvGrpSpPr/>
          <p:nvPr/>
        </p:nvGrpSpPr>
        <p:grpSpPr>
          <a:xfrm>
            <a:off x="5899094" y="1615505"/>
            <a:ext cx="5136347" cy="5046490"/>
            <a:chOff x="5324475" y="1704975"/>
            <a:chExt cx="3681783" cy="3571875"/>
          </a:xfrm>
        </p:grpSpPr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3156FE8B-BCDF-4C75-AF79-1F922A52DB8B}"/>
                </a:ext>
              </a:extLst>
            </p:cNvPr>
            <p:cNvSpPr/>
            <p:nvPr/>
          </p:nvSpPr>
          <p:spPr>
            <a:xfrm>
              <a:off x="5562599" y="1752600"/>
              <a:ext cx="2124075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: Shape 22">
              <a:extLst>
                <a:ext uri="{FF2B5EF4-FFF2-40B4-BE49-F238E27FC236}">
                  <a16:creationId xmlns:a16="http://schemas.microsoft.com/office/drawing/2014/main" id="{F5D00C0B-C695-40FC-8CC3-F06381B48C9C}"/>
                </a:ext>
              </a:extLst>
            </p:cNvPr>
            <p:cNvSpPr/>
            <p:nvPr/>
          </p:nvSpPr>
          <p:spPr>
            <a:xfrm>
              <a:off x="5387340" y="2228850"/>
              <a:ext cx="2895600" cy="1398270"/>
            </a:xfrm>
            <a:custGeom>
              <a:avLst/>
              <a:gdLst>
                <a:gd name="connsiteX0" fmla="*/ 205740 w 2895600"/>
                <a:gd name="connsiteY0" fmla="*/ 0 h 1363980"/>
                <a:gd name="connsiteX1" fmla="*/ 0 w 2895600"/>
                <a:gd name="connsiteY1" fmla="*/ 1363980 h 1363980"/>
                <a:gd name="connsiteX2" fmla="*/ 2895600 w 2895600"/>
                <a:gd name="connsiteY2" fmla="*/ 1363980 h 1363980"/>
                <a:gd name="connsiteX3" fmla="*/ 2286000 w 2895600"/>
                <a:gd name="connsiteY3" fmla="*/ 0 h 1363980"/>
                <a:gd name="connsiteX4" fmla="*/ 205740 w 2895600"/>
                <a:gd name="connsiteY4" fmla="*/ 0 h 136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600" h="1363980">
                  <a:moveTo>
                    <a:pt x="205740" y="0"/>
                  </a:moveTo>
                  <a:lnTo>
                    <a:pt x="0" y="1363980"/>
                  </a:lnTo>
                  <a:lnTo>
                    <a:pt x="2895600" y="1363980"/>
                  </a:lnTo>
                  <a:lnTo>
                    <a:pt x="2286000" y="0"/>
                  </a:lnTo>
                  <a:lnTo>
                    <a:pt x="2057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D1F5"/>
                </a:gs>
                <a:gs pos="98000">
                  <a:srgbClr val="F5F5F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" name="Straight Arrow Connector 23">
              <a:extLst>
                <a:ext uri="{FF2B5EF4-FFF2-40B4-BE49-F238E27FC236}">
                  <a16:creationId xmlns:a16="http://schemas.microsoft.com/office/drawing/2014/main" id="{3A0EB016-C803-49FC-AD79-9E1AAE08DA9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958931" y="4186237"/>
              <a:ext cx="0" cy="2166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24">
              <a:extLst>
                <a:ext uri="{FF2B5EF4-FFF2-40B4-BE49-F238E27FC236}">
                  <a16:creationId xmlns:a16="http://schemas.microsoft.com/office/drawing/2014/main" id="{44DA58BA-0E51-430C-9355-20FB2F7C88F9}"/>
                </a:ext>
              </a:extLst>
            </p:cNvPr>
            <p:cNvSpPr/>
            <p:nvPr/>
          </p:nvSpPr>
          <p:spPr>
            <a:xfrm>
              <a:off x="5324475" y="3752850"/>
              <a:ext cx="596900" cy="1968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PLC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anose="05050102010706020507" pitchFamily="18" charset="2"/>
                </a:rPr>
                <a:t>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: Rounded Corners 25">
              <a:extLst>
                <a:ext uri="{FF2B5EF4-FFF2-40B4-BE49-F238E27FC236}">
                  <a16:creationId xmlns:a16="http://schemas.microsoft.com/office/drawing/2014/main" id="{EDD49C24-703B-4FC0-BC02-6906C7A60CD7}"/>
                </a:ext>
              </a:extLst>
            </p:cNvPr>
            <p:cNvSpPr/>
            <p:nvPr/>
          </p:nvSpPr>
          <p:spPr>
            <a:xfrm>
              <a:off x="5324475" y="4200525"/>
              <a:ext cx="596900" cy="1968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PIP</a:t>
              </a:r>
              <a:r>
                <a:rPr kumimoji="0" lang="en-US" sz="9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4412349B-8126-4A61-9467-75EF726C5F8F}"/>
                </a:ext>
              </a:extLst>
            </p:cNvPr>
            <p:cNvSpPr/>
            <p:nvPr/>
          </p:nvSpPr>
          <p:spPr>
            <a:xfrm>
              <a:off x="5324475" y="4648200"/>
              <a:ext cx="596900" cy="1968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</a:t>
              </a:r>
              <a:r>
                <a:rPr kumimoji="0" lang="en-US" sz="9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" name="Rectangle: Rounded Corners 27">
              <a:extLst>
                <a:ext uri="{FF2B5EF4-FFF2-40B4-BE49-F238E27FC236}">
                  <a16:creationId xmlns:a16="http://schemas.microsoft.com/office/drawing/2014/main" id="{3E5DD9DE-B093-4A81-B10A-0105D236BCAA}"/>
                </a:ext>
              </a:extLst>
            </p:cNvPr>
            <p:cNvSpPr/>
            <p:nvPr/>
          </p:nvSpPr>
          <p:spPr>
            <a:xfrm>
              <a:off x="5981700" y="3752850"/>
              <a:ext cx="596900" cy="1968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RAS</a:t>
              </a:r>
            </a:p>
          </p:txBody>
        </p:sp>
        <p:sp>
          <p:nvSpPr>
            <p:cNvPr id="13" name="Rectangle: Rounded Corners 28">
              <a:extLst>
                <a:ext uri="{FF2B5EF4-FFF2-40B4-BE49-F238E27FC236}">
                  <a16:creationId xmlns:a16="http://schemas.microsoft.com/office/drawing/2014/main" id="{E55FAAC3-6369-42C9-AB19-ADD6B0B184B4}"/>
                </a:ext>
              </a:extLst>
            </p:cNvPr>
            <p:cNvSpPr/>
            <p:nvPr/>
          </p:nvSpPr>
          <p:spPr>
            <a:xfrm>
              <a:off x="5981700" y="4200525"/>
              <a:ext cx="596900" cy="1968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MEK</a:t>
              </a:r>
              <a:endParaRPr kumimoji="0" lang="en-US" sz="9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: Rounded Corners 29">
              <a:extLst>
                <a:ext uri="{FF2B5EF4-FFF2-40B4-BE49-F238E27FC236}">
                  <a16:creationId xmlns:a16="http://schemas.microsoft.com/office/drawing/2014/main" id="{9731137F-FE5C-4876-B0B5-6A9761887018}"/>
                </a:ext>
              </a:extLst>
            </p:cNvPr>
            <p:cNvSpPr/>
            <p:nvPr/>
          </p:nvSpPr>
          <p:spPr>
            <a:xfrm>
              <a:off x="5981700" y="4648200"/>
              <a:ext cx="596900" cy="1968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ERK</a:t>
              </a:r>
              <a:endParaRPr kumimoji="0" lang="en-US" sz="9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: Rounded Corners 30">
              <a:extLst>
                <a:ext uri="{FF2B5EF4-FFF2-40B4-BE49-F238E27FC236}">
                  <a16:creationId xmlns:a16="http://schemas.microsoft.com/office/drawing/2014/main" id="{845E15D4-8397-4F93-8921-E24277A4BE4A}"/>
                </a:ext>
              </a:extLst>
            </p:cNvPr>
            <p:cNvSpPr/>
            <p:nvPr/>
          </p:nvSpPr>
          <p:spPr>
            <a:xfrm>
              <a:off x="6635750" y="3752850"/>
              <a:ext cx="596900" cy="1968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JAK</a:t>
              </a:r>
            </a:p>
          </p:txBody>
        </p:sp>
        <p:sp>
          <p:nvSpPr>
            <p:cNvPr id="16" name="Rectangle: Rounded Corners 31">
              <a:extLst>
                <a:ext uri="{FF2B5EF4-FFF2-40B4-BE49-F238E27FC236}">
                  <a16:creationId xmlns:a16="http://schemas.microsoft.com/office/drawing/2014/main" id="{D49991F7-6CAA-475A-B4DB-A2308DD7B164}"/>
                </a:ext>
              </a:extLst>
            </p:cNvPr>
            <p:cNvSpPr/>
            <p:nvPr/>
          </p:nvSpPr>
          <p:spPr>
            <a:xfrm>
              <a:off x="6635750" y="4200525"/>
              <a:ext cx="596900" cy="1968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STAT3/5</a:t>
              </a:r>
              <a:endParaRPr kumimoji="0" lang="en-US" sz="9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: Rounded Corners 32">
              <a:extLst>
                <a:ext uri="{FF2B5EF4-FFF2-40B4-BE49-F238E27FC236}">
                  <a16:creationId xmlns:a16="http://schemas.microsoft.com/office/drawing/2014/main" id="{F1980643-3913-406A-B06F-0D85236FD1FC}"/>
                </a:ext>
              </a:extLst>
            </p:cNvPr>
            <p:cNvSpPr/>
            <p:nvPr/>
          </p:nvSpPr>
          <p:spPr>
            <a:xfrm>
              <a:off x="7288530" y="3752850"/>
              <a:ext cx="596900" cy="1968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PI3K</a:t>
              </a:r>
            </a:p>
          </p:txBody>
        </p:sp>
        <p:sp>
          <p:nvSpPr>
            <p:cNvPr id="18" name="Rectangle: Rounded Corners 33">
              <a:extLst>
                <a:ext uri="{FF2B5EF4-FFF2-40B4-BE49-F238E27FC236}">
                  <a16:creationId xmlns:a16="http://schemas.microsoft.com/office/drawing/2014/main" id="{58FAD6C8-938F-4D73-B669-A485073FDBE5}"/>
                </a:ext>
              </a:extLst>
            </p:cNvPr>
            <p:cNvSpPr/>
            <p:nvPr/>
          </p:nvSpPr>
          <p:spPr>
            <a:xfrm>
              <a:off x="7288530" y="4200525"/>
              <a:ext cx="596900" cy="1968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AKT</a:t>
              </a:r>
              <a:endParaRPr kumimoji="0" lang="en-US" sz="9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: Rounded Corners 34">
              <a:extLst>
                <a:ext uri="{FF2B5EF4-FFF2-40B4-BE49-F238E27FC236}">
                  <a16:creationId xmlns:a16="http://schemas.microsoft.com/office/drawing/2014/main" id="{7E8E2413-3C26-40C7-A876-3230279E30BE}"/>
                </a:ext>
              </a:extLst>
            </p:cNvPr>
            <p:cNvSpPr/>
            <p:nvPr/>
          </p:nvSpPr>
          <p:spPr>
            <a:xfrm>
              <a:off x="7288530" y="4648200"/>
              <a:ext cx="596900" cy="1968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BAD</a:t>
              </a:r>
              <a:endParaRPr kumimoji="0" lang="en-US" sz="9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: Rounded Corners 35">
              <a:extLst>
                <a:ext uri="{FF2B5EF4-FFF2-40B4-BE49-F238E27FC236}">
                  <a16:creationId xmlns:a16="http://schemas.microsoft.com/office/drawing/2014/main" id="{15B216EA-8AD8-4741-BE21-12610BCDA2CA}"/>
                </a:ext>
              </a:extLst>
            </p:cNvPr>
            <p:cNvSpPr/>
            <p:nvPr/>
          </p:nvSpPr>
          <p:spPr>
            <a:xfrm>
              <a:off x="8096250" y="4200525"/>
              <a:ext cx="596900" cy="1968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mTOR</a:t>
              </a:r>
              <a:endParaRPr kumimoji="0" lang="en-US" sz="9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: Rounded Corners 36">
              <a:extLst>
                <a:ext uri="{FF2B5EF4-FFF2-40B4-BE49-F238E27FC236}">
                  <a16:creationId xmlns:a16="http://schemas.microsoft.com/office/drawing/2014/main" id="{7AA65718-E6C7-4CA4-958C-F4536A4944E3}"/>
                </a:ext>
              </a:extLst>
            </p:cNvPr>
            <p:cNvSpPr/>
            <p:nvPr/>
          </p:nvSpPr>
          <p:spPr>
            <a:xfrm>
              <a:off x="8096250" y="4648200"/>
              <a:ext cx="596900" cy="1968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S6K</a:t>
              </a:r>
              <a:endParaRPr kumimoji="0" lang="en-US" sz="9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2" name="Straight Arrow Connector 37">
              <a:extLst>
                <a:ext uri="{FF2B5EF4-FFF2-40B4-BE49-F238E27FC236}">
                  <a16:creationId xmlns:a16="http://schemas.microsoft.com/office/drawing/2014/main" id="{1C63EE3F-53D6-4BE8-A17E-EF34255751C3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7412773" y="3505200"/>
              <a:ext cx="0" cy="2166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38">
              <a:extLst>
                <a:ext uri="{FF2B5EF4-FFF2-40B4-BE49-F238E27FC236}">
                  <a16:creationId xmlns:a16="http://schemas.microsoft.com/office/drawing/2014/main" id="{4E503D30-78F4-4E92-BC1C-E202AE391154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3505200"/>
              <a:ext cx="0" cy="2166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39">
              <a:extLst>
                <a:ext uri="{FF2B5EF4-FFF2-40B4-BE49-F238E27FC236}">
                  <a16:creationId xmlns:a16="http://schemas.microsoft.com/office/drawing/2014/main" id="{61E44F65-2EFA-440B-8A6B-09702C7EDB64}"/>
                </a:ext>
              </a:extLst>
            </p:cNvPr>
            <p:cNvCxnSpPr>
              <a:cxnSpLocks/>
            </p:cNvCxnSpPr>
            <p:nvPr/>
          </p:nvCxnSpPr>
          <p:spPr>
            <a:xfrm>
              <a:off x="6280150" y="3505200"/>
              <a:ext cx="0" cy="2166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40">
              <a:extLst>
                <a:ext uri="{FF2B5EF4-FFF2-40B4-BE49-F238E27FC236}">
                  <a16:creationId xmlns:a16="http://schemas.microsoft.com/office/drawing/2014/main" id="{B8970CB3-BCC9-432F-81A9-E40EEE9821C0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797132" y="3505200"/>
              <a:ext cx="0" cy="2166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41">
              <a:extLst>
                <a:ext uri="{FF2B5EF4-FFF2-40B4-BE49-F238E27FC236}">
                  <a16:creationId xmlns:a16="http://schemas.microsoft.com/office/drawing/2014/main" id="{B832C1BC-7BBA-44EA-B5A4-6E5B777DE35B}"/>
                </a:ext>
              </a:extLst>
            </p:cNvPr>
            <p:cNvCxnSpPr>
              <a:cxnSpLocks/>
            </p:cNvCxnSpPr>
            <p:nvPr/>
          </p:nvCxnSpPr>
          <p:spPr>
            <a:xfrm>
              <a:off x="7586980" y="3964781"/>
              <a:ext cx="0" cy="2166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42">
              <a:extLst>
                <a:ext uri="{FF2B5EF4-FFF2-40B4-BE49-F238E27FC236}">
                  <a16:creationId xmlns:a16="http://schemas.microsoft.com/office/drawing/2014/main" id="{5FB9B04F-8C72-434E-AE2A-8E7A59E52B00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3964781"/>
              <a:ext cx="0" cy="2166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43">
              <a:extLst>
                <a:ext uri="{FF2B5EF4-FFF2-40B4-BE49-F238E27FC236}">
                  <a16:creationId xmlns:a16="http://schemas.microsoft.com/office/drawing/2014/main" id="{B57C3423-8D2B-45EF-BE8F-F145CD2D4A44}"/>
                </a:ext>
              </a:extLst>
            </p:cNvPr>
            <p:cNvCxnSpPr>
              <a:cxnSpLocks/>
            </p:cNvCxnSpPr>
            <p:nvPr/>
          </p:nvCxnSpPr>
          <p:spPr>
            <a:xfrm>
              <a:off x="6280150" y="3964781"/>
              <a:ext cx="0" cy="2166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44">
              <a:extLst>
                <a:ext uri="{FF2B5EF4-FFF2-40B4-BE49-F238E27FC236}">
                  <a16:creationId xmlns:a16="http://schemas.microsoft.com/office/drawing/2014/main" id="{05494AEC-C196-4F58-9931-12E04809F907}"/>
                </a:ext>
              </a:extLst>
            </p:cNvPr>
            <p:cNvCxnSpPr>
              <a:cxnSpLocks/>
            </p:cNvCxnSpPr>
            <p:nvPr/>
          </p:nvCxnSpPr>
          <p:spPr>
            <a:xfrm>
              <a:off x="5622925" y="3964781"/>
              <a:ext cx="0" cy="2166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45">
              <a:extLst>
                <a:ext uri="{FF2B5EF4-FFF2-40B4-BE49-F238E27FC236}">
                  <a16:creationId xmlns:a16="http://schemas.microsoft.com/office/drawing/2014/main" id="{D563683C-7C79-4AE0-A9F7-AB21D0155C27}"/>
                </a:ext>
              </a:extLst>
            </p:cNvPr>
            <p:cNvCxnSpPr>
              <a:cxnSpLocks/>
            </p:cNvCxnSpPr>
            <p:nvPr/>
          </p:nvCxnSpPr>
          <p:spPr>
            <a:xfrm>
              <a:off x="6280150" y="4414837"/>
              <a:ext cx="0" cy="2166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46">
              <a:extLst>
                <a:ext uri="{FF2B5EF4-FFF2-40B4-BE49-F238E27FC236}">
                  <a16:creationId xmlns:a16="http://schemas.microsoft.com/office/drawing/2014/main" id="{629A35D0-7704-4916-877D-E4F06A50A483}"/>
                </a:ext>
              </a:extLst>
            </p:cNvPr>
            <p:cNvCxnSpPr>
              <a:cxnSpLocks/>
            </p:cNvCxnSpPr>
            <p:nvPr/>
          </p:nvCxnSpPr>
          <p:spPr>
            <a:xfrm>
              <a:off x="5622925" y="4414837"/>
              <a:ext cx="0" cy="2166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47">
              <a:extLst>
                <a:ext uri="{FF2B5EF4-FFF2-40B4-BE49-F238E27FC236}">
                  <a16:creationId xmlns:a16="http://schemas.microsoft.com/office/drawing/2014/main" id="{F2343E63-C3FC-4C45-838F-0225A6A3E818}"/>
                </a:ext>
              </a:extLst>
            </p:cNvPr>
            <p:cNvCxnSpPr>
              <a:cxnSpLocks/>
            </p:cNvCxnSpPr>
            <p:nvPr/>
          </p:nvCxnSpPr>
          <p:spPr>
            <a:xfrm>
              <a:off x="7586980" y="4414837"/>
              <a:ext cx="0" cy="2166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48">
              <a:extLst>
                <a:ext uri="{FF2B5EF4-FFF2-40B4-BE49-F238E27FC236}">
                  <a16:creationId xmlns:a16="http://schemas.microsoft.com/office/drawing/2014/main" id="{AA647659-AC26-43B6-8467-35F2DB532A6C}"/>
                </a:ext>
              </a:extLst>
            </p:cNvPr>
            <p:cNvCxnSpPr>
              <a:cxnSpLocks/>
            </p:cNvCxnSpPr>
            <p:nvPr/>
          </p:nvCxnSpPr>
          <p:spPr>
            <a:xfrm>
              <a:off x="8394700" y="4414837"/>
              <a:ext cx="0" cy="2166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49">
              <a:extLst>
                <a:ext uri="{FF2B5EF4-FFF2-40B4-BE49-F238E27FC236}">
                  <a16:creationId xmlns:a16="http://schemas.microsoft.com/office/drawing/2014/main" id="{0CD3F738-839F-487B-8299-641CA517BDC3}"/>
                </a:ext>
              </a:extLst>
            </p:cNvPr>
            <p:cNvSpPr/>
            <p:nvPr/>
          </p:nvSpPr>
          <p:spPr>
            <a:xfrm>
              <a:off x="5334000" y="4991100"/>
              <a:ext cx="1247775" cy="285750"/>
            </a:xfrm>
            <a:prstGeom prst="rect">
              <a:avLst/>
            </a:prstGeom>
            <a:solidFill>
              <a:srgbClr val="EC2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Proliferation</a:t>
              </a:r>
            </a:p>
          </p:txBody>
        </p:sp>
        <p:sp>
          <p:nvSpPr>
            <p:cNvPr id="35" name="Rectangle 50">
              <a:extLst>
                <a:ext uri="{FF2B5EF4-FFF2-40B4-BE49-F238E27FC236}">
                  <a16:creationId xmlns:a16="http://schemas.microsoft.com/office/drawing/2014/main" id="{923FE778-43FD-46CC-91EA-149897A83660}"/>
                </a:ext>
              </a:extLst>
            </p:cNvPr>
            <p:cNvSpPr/>
            <p:nvPr/>
          </p:nvSpPr>
          <p:spPr>
            <a:xfrm>
              <a:off x="6667500" y="4991100"/>
              <a:ext cx="2038350" cy="285750"/>
            </a:xfrm>
            <a:prstGeom prst="rect">
              <a:avLst/>
            </a:prstGeom>
            <a:solidFill>
              <a:srgbClr val="EC2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Cell survival</a:t>
              </a:r>
            </a:p>
          </p:txBody>
        </p:sp>
        <p:sp>
          <p:nvSpPr>
            <p:cNvPr id="36" name="Rectangle 51">
              <a:extLst>
                <a:ext uri="{FF2B5EF4-FFF2-40B4-BE49-F238E27FC236}">
                  <a16:creationId xmlns:a16="http://schemas.microsoft.com/office/drawing/2014/main" id="{F6DF6E9B-7BF9-47CC-BB16-136F4DCC42C6}"/>
                </a:ext>
              </a:extLst>
            </p:cNvPr>
            <p:cNvSpPr/>
            <p:nvPr/>
          </p:nvSpPr>
          <p:spPr>
            <a:xfrm>
              <a:off x="5467016" y="2763296"/>
              <a:ext cx="842346" cy="4642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C49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ALK Fusion Protein</a:t>
              </a:r>
            </a:p>
          </p:txBody>
        </p:sp>
        <p:grpSp>
          <p:nvGrpSpPr>
            <p:cNvPr id="37" name="Group 52">
              <a:extLst>
                <a:ext uri="{FF2B5EF4-FFF2-40B4-BE49-F238E27FC236}">
                  <a16:creationId xmlns:a16="http://schemas.microsoft.com/office/drawing/2014/main" id="{AA8D3F1B-2CEE-4943-BA22-858018043A62}"/>
                </a:ext>
              </a:extLst>
            </p:cNvPr>
            <p:cNvGrpSpPr/>
            <p:nvPr/>
          </p:nvGrpSpPr>
          <p:grpSpPr>
            <a:xfrm>
              <a:off x="6627429" y="2341721"/>
              <a:ext cx="330994" cy="1087279"/>
              <a:chOff x="10610850" y="2341724"/>
              <a:chExt cx="330994" cy="1087279"/>
            </a:xfrm>
          </p:grpSpPr>
          <p:sp>
            <p:nvSpPr>
              <p:cNvPr id="240" name="Rectangle: Rounded Corners 255">
                <a:extLst>
                  <a:ext uri="{FF2B5EF4-FFF2-40B4-BE49-F238E27FC236}">
                    <a16:creationId xmlns:a16="http://schemas.microsoft.com/office/drawing/2014/main" id="{412AB552-F04C-4F6F-A155-32CE72A99234}"/>
                  </a:ext>
                </a:extLst>
              </p:cNvPr>
              <p:cNvSpPr/>
              <p:nvPr/>
            </p:nvSpPr>
            <p:spPr>
              <a:xfrm rot="5400000">
                <a:off x="10232708" y="2769635"/>
                <a:ext cx="1087279" cy="231458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" name="Oval 256">
                <a:extLst>
                  <a:ext uri="{FF2B5EF4-FFF2-40B4-BE49-F238E27FC236}">
                    <a16:creationId xmlns:a16="http://schemas.microsoft.com/office/drawing/2014/main" id="{4D3EDB0C-69E5-4C87-B5DB-96B9ECDBA2E0}"/>
                  </a:ext>
                </a:extLst>
              </p:cNvPr>
              <p:cNvSpPr/>
              <p:nvPr/>
            </p:nvSpPr>
            <p:spPr>
              <a:xfrm>
                <a:off x="10610850" y="2464594"/>
                <a:ext cx="330994" cy="152400"/>
              </a:xfrm>
              <a:prstGeom prst="ellipse">
                <a:avLst/>
              </a:prstGeom>
              <a:solidFill>
                <a:srgbClr val="EC233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2" name="Rectangle 257">
                <a:extLst>
                  <a:ext uri="{FF2B5EF4-FFF2-40B4-BE49-F238E27FC236}">
                    <a16:creationId xmlns:a16="http://schemas.microsoft.com/office/drawing/2014/main" id="{6614FD4C-9ED2-426E-BBAA-92ED74663506}"/>
                  </a:ext>
                </a:extLst>
              </p:cNvPr>
              <p:cNvSpPr/>
              <p:nvPr/>
            </p:nvSpPr>
            <p:spPr>
              <a:xfrm>
                <a:off x="10628710" y="2764631"/>
                <a:ext cx="295275" cy="2238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3" name="Rectangle 258">
                <a:extLst>
                  <a:ext uri="{FF2B5EF4-FFF2-40B4-BE49-F238E27FC236}">
                    <a16:creationId xmlns:a16="http://schemas.microsoft.com/office/drawing/2014/main" id="{ED9173E1-6ED8-4CAA-B569-E2BDC07043D3}"/>
                  </a:ext>
                </a:extLst>
              </p:cNvPr>
              <p:cNvSpPr/>
              <p:nvPr/>
            </p:nvSpPr>
            <p:spPr>
              <a:xfrm>
                <a:off x="10628710" y="3086100"/>
                <a:ext cx="295275" cy="223838"/>
              </a:xfrm>
              <a:prstGeom prst="rect">
                <a:avLst/>
              </a:prstGeom>
              <a:solidFill>
                <a:schemeClr val="accent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53">
              <a:extLst>
                <a:ext uri="{FF2B5EF4-FFF2-40B4-BE49-F238E27FC236}">
                  <a16:creationId xmlns:a16="http://schemas.microsoft.com/office/drawing/2014/main" id="{93604368-0396-46B1-A5A5-1F388CA92E83}"/>
                </a:ext>
              </a:extLst>
            </p:cNvPr>
            <p:cNvGrpSpPr/>
            <p:nvPr/>
          </p:nvGrpSpPr>
          <p:grpSpPr>
            <a:xfrm>
              <a:off x="6294055" y="2341720"/>
              <a:ext cx="330994" cy="1087279"/>
              <a:chOff x="10277476" y="2341723"/>
              <a:chExt cx="330994" cy="1087279"/>
            </a:xfrm>
          </p:grpSpPr>
          <p:sp>
            <p:nvSpPr>
              <p:cNvPr id="236" name="Rectangle: Rounded Corners 251">
                <a:extLst>
                  <a:ext uri="{FF2B5EF4-FFF2-40B4-BE49-F238E27FC236}">
                    <a16:creationId xmlns:a16="http://schemas.microsoft.com/office/drawing/2014/main" id="{405B2E65-73EA-45ED-A020-9A9AA9ED3292}"/>
                  </a:ext>
                </a:extLst>
              </p:cNvPr>
              <p:cNvSpPr/>
              <p:nvPr/>
            </p:nvSpPr>
            <p:spPr>
              <a:xfrm rot="5400000">
                <a:off x="9899334" y="2769634"/>
                <a:ext cx="1087279" cy="231458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7" name="Oval 252">
                <a:extLst>
                  <a:ext uri="{FF2B5EF4-FFF2-40B4-BE49-F238E27FC236}">
                    <a16:creationId xmlns:a16="http://schemas.microsoft.com/office/drawing/2014/main" id="{E729AA27-4A8E-4405-825A-BD0F930552EC}"/>
                  </a:ext>
                </a:extLst>
              </p:cNvPr>
              <p:cNvSpPr/>
              <p:nvPr/>
            </p:nvSpPr>
            <p:spPr>
              <a:xfrm>
                <a:off x="10277476" y="2464594"/>
                <a:ext cx="330994" cy="152400"/>
              </a:xfrm>
              <a:prstGeom prst="ellipse">
                <a:avLst/>
              </a:prstGeom>
              <a:solidFill>
                <a:srgbClr val="EC233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8" name="Rectangle 253">
                <a:extLst>
                  <a:ext uri="{FF2B5EF4-FFF2-40B4-BE49-F238E27FC236}">
                    <a16:creationId xmlns:a16="http://schemas.microsoft.com/office/drawing/2014/main" id="{133A31BB-8FC9-40F3-87AB-A64706BE9500}"/>
                  </a:ext>
                </a:extLst>
              </p:cNvPr>
              <p:cNvSpPr/>
              <p:nvPr/>
            </p:nvSpPr>
            <p:spPr>
              <a:xfrm>
                <a:off x="10295336" y="2764631"/>
                <a:ext cx="295275" cy="2238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9" name="Rectangle 254">
                <a:extLst>
                  <a:ext uri="{FF2B5EF4-FFF2-40B4-BE49-F238E27FC236}">
                    <a16:creationId xmlns:a16="http://schemas.microsoft.com/office/drawing/2014/main" id="{F8EE8882-12C6-4787-B8CB-1C737D678719}"/>
                  </a:ext>
                </a:extLst>
              </p:cNvPr>
              <p:cNvSpPr/>
              <p:nvPr/>
            </p:nvSpPr>
            <p:spPr>
              <a:xfrm>
                <a:off x="10295336" y="3086100"/>
                <a:ext cx="295275" cy="223838"/>
              </a:xfrm>
              <a:prstGeom prst="rect">
                <a:avLst/>
              </a:prstGeom>
              <a:solidFill>
                <a:schemeClr val="accent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54">
              <a:extLst>
                <a:ext uri="{FF2B5EF4-FFF2-40B4-BE49-F238E27FC236}">
                  <a16:creationId xmlns:a16="http://schemas.microsoft.com/office/drawing/2014/main" id="{EDB9E1C6-96B9-463D-BFA9-0D7F7D3E5F54}"/>
                </a:ext>
              </a:extLst>
            </p:cNvPr>
            <p:cNvGrpSpPr/>
            <p:nvPr/>
          </p:nvGrpSpPr>
          <p:grpSpPr>
            <a:xfrm>
              <a:off x="6925124" y="1709741"/>
              <a:ext cx="2081134" cy="552451"/>
              <a:chOff x="9647686" y="1912941"/>
              <a:chExt cx="2081134" cy="552451"/>
            </a:xfrm>
          </p:grpSpPr>
          <p:grpSp>
            <p:nvGrpSpPr>
              <p:cNvPr id="141" name="Group 156">
                <a:extLst>
                  <a:ext uri="{FF2B5EF4-FFF2-40B4-BE49-F238E27FC236}">
                    <a16:creationId xmlns:a16="http://schemas.microsoft.com/office/drawing/2014/main" id="{55C7C3DE-AB05-4BC1-B152-F8872E38B99D}"/>
                  </a:ext>
                </a:extLst>
              </p:cNvPr>
              <p:cNvGrpSpPr/>
              <p:nvPr/>
            </p:nvGrpSpPr>
            <p:grpSpPr>
              <a:xfrm>
                <a:off x="11604995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232" name="Straight Connector 247">
                  <a:extLst>
                    <a:ext uri="{FF2B5EF4-FFF2-40B4-BE49-F238E27FC236}">
                      <a16:creationId xmlns:a16="http://schemas.microsoft.com/office/drawing/2014/main" id="{B492AF20-D2BF-43B0-82E5-7EF1FE5DA9FB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48">
                  <a:extLst>
                    <a:ext uri="{FF2B5EF4-FFF2-40B4-BE49-F238E27FC236}">
                      <a16:creationId xmlns:a16="http://schemas.microsoft.com/office/drawing/2014/main" id="{AC07178D-E045-4409-B5CB-CA6E820D0C10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4" name="Oval 249">
                  <a:extLst>
                    <a:ext uri="{FF2B5EF4-FFF2-40B4-BE49-F238E27FC236}">
                      <a16:creationId xmlns:a16="http://schemas.microsoft.com/office/drawing/2014/main" id="{E8174DE5-3A14-4061-BF13-AF297F067B08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Oval 250">
                  <a:extLst>
                    <a:ext uri="{FF2B5EF4-FFF2-40B4-BE49-F238E27FC236}">
                      <a16:creationId xmlns:a16="http://schemas.microsoft.com/office/drawing/2014/main" id="{3868413A-0475-4802-9F30-C61AAEE26866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" name="Group 157">
                <a:extLst>
                  <a:ext uri="{FF2B5EF4-FFF2-40B4-BE49-F238E27FC236}">
                    <a16:creationId xmlns:a16="http://schemas.microsoft.com/office/drawing/2014/main" id="{33DDD5DF-112F-44A0-8A79-7A8F99C8423C}"/>
                  </a:ext>
                </a:extLst>
              </p:cNvPr>
              <p:cNvGrpSpPr/>
              <p:nvPr/>
            </p:nvGrpSpPr>
            <p:grpSpPr>
              <a:xfrm>
                <a:off x="11496255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228" name="Straight Connector 243">
                  <a:extLst>
                    <a:ext uri="{FF2B5EF4-FFF2-40B4-BE49-F238E27FC236}">
                      <a16:creationId xmlns:a16="http://schemas.microsoft.com/office/drawing/2014/main" id="{0542D0C0-0CC7-46BE-A413-42E0E616DEA7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44">
                  <a:extLst>
                    <a:ext uri="{FF2B5EF4-FFF2-40B4-BE49-F238E27FC236}">
                      <a16:creationId xmlns:a16="http://schemas.microsoft.com/office/drawing/2014/main" id="{3795B0D0-57A8-45C8-954E-45FDC385D6BF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0" name="Oval 245">
                  <a:extLst>
                    <a:ext uri="{FF2B5EF4-FFF2-40B4-BE49-F238E27FC236}">
                      <a16:creationId xmlns:a16="http://schemas.microsoft.com/office/drawing/2014/main" id="{4F22B1C1-54DF-4F95-87B6-08B58FA877CA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Oval 246">
                  <a:extLst>
                    <a:ext uri="{FF2B5EF4-FFF2-40B4-BE49-F238E27FC236}">
                      <a16:creationId xmlns:a16="http://schemas.microsoft.com/office/drawing/2014/main" id="{3386A8F0-CD78-40BD-95AA-E3C088188E88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158">
                <a:extLst>
                  <a:ext uri="{FF2B5EF4-FFF2-40B4-BE49-F238E27FC236}">
                    <a16:creationId xmlns:a16="http://schemas.microsoft.com/office/drawing/2014/main" id="{B73D6D7F-9421-4D24-A82F-2ABBE37D92F4}"/>
                  </a:ext>
                </a:extLst>
              </p:cNvPr>
              <p:cNvGrpSpPr/>
              <p:nvPr/>
            </p:nvGrpSpPr>
            <p:grpSpPr>
              <a:xfrm>
                <a:off x="11387516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224" name="Straight Connector 239">
                  <a:extLst>
                    <a:ext uri="{FF2B5EF4-FFF2-40B4-BE49-F238E27FC236}">
                      <a16:creationId xmlns:a16="http://schemas.microsoft.com/office/drawing/2014/main" id="{BA743392-4F26-49DA-BB2C-EF37F9CC1771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40">
                  <a:extLst>
                    <a:ext uri="{FF2B5EF4-FFF2-40B4-BE49-F238E27FC236}">
                      <a16:creationId xmlns:a16="http://schemas.microsoft.com/office/drawing/2014/main" id="{386A01A9-9009-4970-83E5-4D8E9DD2EF2C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Oval 241">
                  <a:extLst>
                    <a:ext uri="{FF2B5EF4-FFF2-40B4-BE49-F238E27FC236}">
                      <a16:creationId xmlns:a16="http://schemas.microsoft.com/office/drawing/2014/main" id="{CBBA6D58-06E3-4B30-A97B-ED51AE26674E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Oval 242">
                  <a:extLst>
                    <a:ext uri="{FF2B5EF4-FFF2-40B4-BE49-F238E27FC236}">
                      <a16:creationId xmlns:a16="http://schemas.microsoft.com/office/drawing/2014/main" id="{BDF07A03-3142-48D8-BB90-495BA8E56F22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159">
                <a:extLst>
                  <a:ext uri="{FF2B5EF4-FFF2-40B4-BE49-F238E27FC236}">
                    <a16:creationId xmlns:a16="http://schemas.microsoft.com/office/drawing/2014/main" id="{E7F49BDC-F856-46BF-80B6-6FE2B39360A1}"/>
                  </a:ext>
                </a:extLst>
              </p:cNvPr>
              <p:cNvGrpSpPr/>
              <p:nvPr/>
            </p:nvGrpSpPr>
            <p:grpSpPr>
              <a:xfrm>
                <a:off x="11278777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220" name="Straight Connector 235">
                  <a:extLst>
                    <a:ext uri="{FF2B5EF4-FFF2-40B4-BE49-F238E27FC236}">
                      <a16:creationId xmlns:a16="http://schemas.microsoft.com/office/drawing/2014/main" id="{831D240A-5E1B-41DA-8065-5C66AF179EA8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36">
                  <a:extLst>
                    <a:ext uri="{FF2B5EF4-FFF2-40B4-BE49-F238E27FC236}">
                      <a16:creationId xmlns:a16="http://schemas.microsoft.com/office/drawing/2014/main" id="{B3B499ED-C041-456D-A7A4-173DFEDB3451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Oval 237">
                  <a:extLst>
                    <a:ext uri="{FF2B5EF4-FFF2-40B4-BE49-F238E27FC236}">
                      <a16:creationId xmlns:a16="http://schemas.microsoft.com/office/drawing/2014/main" id="{D9FA73F5-845D-4CFD-892B-ADB9D18089C0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Oval 238">
                  <a:extLst>
                    <a:ext uri="{FF2B5EF4-FFF2-40B4-BE49-F238E27FC236}">
                      <a16:creationId xmlns:a16="http://schemas.microsoft.com/office/drawing/2014/main" id="{66E97D48-5927-451D-AD46-6B315E0DD92C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5" name="Group 160">
                <a:extLst>
                  <a:ext uri="{FF2B5EF4-FFF2-40B4-BE49-F238E27FC236}">
                    <a16:creationId xmlns:a16="http://schemas.microsoft.com/office/drawing/2014/main" id="{2C10FEE7-D6A4-4835-B500-0F31B7D2D794}"/>
                  </a:ext>
                </a:extLst>
              </p:cNvPr>
              <p:cNvGrpSpPr/>
              <p:nvPr/>
            </p:nvGrpSpPr>
            <p:grpSpPr>
              <a:xfrm>
                <a:off x="11170037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216" name="Straight Connector 231">
                  <a:extLst>
                    <a:ext uri="{FF2B5EF4-FFF2-40B4-BE49-F238E27FC236}">
                      <a16:creationId xmlns:a16="http://schemas.microsoft.com/office/drawing/2014/main" id="{B39CD10C-F946-4D19-A787-632573631134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32">
                  <a:extLst>
                    <a:ext uri="{FF2B5EF4-FFF2-40B4-BE49-F238E27FC236}">
                      <a16:creationId xmlns:a16="http://schemas.microsoft.com/office/drawing/2014/main" id="{F2724A2E-3C82-49A1-BE4F-D6D796C79302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8" name="Oval 233">
                  <a:extLst>
                    <a:ext uri="{FF2B5EF4-FFF2-40B4-BE49-F238E27FC236}">
                      <a16:creationId xmlns:a16="http://schemas.microsoft.com/office/drawing/2014/main" id="{3EE4F430-B99C-4411-9221-AC0DA8C162BD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Oval 234">
                  <a:extLst>
                    <a:ext uri="{FF2B5EF4-FFF2-40B4-BE49-F238E27FC236}">
                      <a16:creationId xmlns:a16="http://schemas.microsoft.com/office/drawing/2014/main" id="{AA59DF27-5864-4CA5-8F18-7634663B8E2D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161">
                <a:extLst>
                  <a:ext uri="{FF2B5EF4-FFF2-40B4-BE49-F238E27FC236}">
                    <a16:creationId xmlns:a16="http://schemas.microsoft.com/office/drawing/2014/main" id="{410EE2A4-E7CB-4EA1-ACCE-17429FE2DA83}"/>
                  </a:ext>
                </a:extLst>
              </p:cNvPr>
              <p:cNvGrpSpPr/>
              <p:nvPr/>
            </p:nvGrpSpPr>
            <p:grpSpPr>
              <a:xfrm>
                <a:off x="11061298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212" name="Straight Connector 227">
                  <a:extLst>
                    <a:ext uri="{FF2B5EF4-FFF2-40B4-BE49-F238E27FC236}">
                      <a16:creationId xmlns:a16="http://schemas.microsoft.com/office/drawing/2014/main" id="{773B8980-C9FA-4581-B03B-DDEEFC034A26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28">
                  <a:extLst>
                    <a:ext uri="{FF2B5EF4-FFF2-40B4-BE49-F238E27FC236}">
                      <a16:creationId xmlns:a16="http://schemas.microsoft.com/office/drawing/2014/main" id="{EE5CAEFB-1524-42EA-9A19-5B3F086C5235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Oval 229">
                  <a:extLst>
                    <a:ext uri="{FF2B5EF4-FFF2-40B4-BE49-F238E27FC236}">
                      <a16:creationId xmlns:a16="http://schemas.microsoft.com/office/drawing/2014/main" id="{37C2682B-B225-45D5-BB24-25ABD7941FD7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Oval 230">
                  <a:extLst>
                    <a:ext uri="{FF2B5EF4-FFF2-40B4-BE49-F238E27FC236}">
                      <a16:creationId xmlns:a16="http://schemas.microsoft.com/office/drawing/2014/main" id="{B5B85043-BE67-4602-83D5-E09E1FAED19B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7" name="Group 162">
                <a:extLst>
                  <a:ext uri="{FF2B5EF4-FFF2-40B4-BE49-F238E27FC236}">
                    <a16:creationId xmlns:a16="http://schemas.microsoft.com/office/drawing/2014/main" id="{077B3805-6D6B-4CB5-A42E-ABA5B537C7A9}"/>
                  </a:ext>
                </a:extLst>
              </p:cNvPr>
              <p:cNvGrpSpPr/>
              <p:nvPr/>
            </p:nvGrpSpPr>
            <p:grpSpPr>
              <a:xfrm>
                <a:off x="10952558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208" name="Straight Connector 223">
                  <a:extLst>
                    <a:ext uri="{FF2B5EF4-FFF2-40B4-BE49-F238E27FC236}">
                      <a16:creationId xmlns:a16="http://schemas.microsoft.com/office/drawing/2014/main" id="{662AC73A-FC0D-4A88-A39A-046B1A756941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24">
                  <a:extLst>
                    <a:ext uri="{FF2B5EF4-FFF2-40B4-BE49-F238E27FC236}">
                      <a16:creationId xmlns:a16="http://schemas.microsoft.com/office/drawing/2014/main" id="{A040935F-621B-453E-8ECE-E229D0FCE389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Oval 225">
                  <a:extLst>
                    <a:ext uri="{FF2B5EF4-FFF2-40B4-BE49-F238E27FC236}">
                      <a16:creationId xmlns:a16="http://schemas.microsoft.com/office/drawing/2014/main" id="{FE8E6C37-4274-4B58-8ED9-E7F8DD5A5D60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Oval 226">
                  <a:extLst>
                    <a:ext uri="{FF2B5EF4-FFF2-40B4-BE49-F238E27FC236}">
                      <a16:creationId xmlns:a16="http://schemas.microsoft.com/office/drawing/2014/main" id="{539A1406-3CF6-411D-9CA6-B4F7EF46D914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8" name="Group 163">
                <a:extLst>
                  <a:ext uri="{FF2B5EF4-FFF2-40B4-BE49-F238E27FC236}">
                    <a16:creationId xmlns:a16="http://schemas.microsoft.com/office/drawing/2014/main" id="{03F76665-7518-422A-9865-BF00FD50E7BF}"/>
                  </a:ext>
                </a:extLst>
              </p:cNvPr>
              <p:cNvGrpSpPr/>
              <p:nvPr/>
            </p:nvGrpSpPr>
            <p:grpSpPr>
              <a:xfrm>
                <a:off x="10843819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204" name="Straight Connector 219">
                  <a:extLst>
                    <a:ext uri="{FF2B5EF4-FFF2-40B4-BE49-F238E27FC236}">
                      <a16:creationId xmlns:a16="http://schemas.microsoft.com/office/drawing/2014/main" id="{FBC9C183-E9D7-44D2-B12D-9889CD2E6DD2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20">
                  <a:extLst>
                    <a:ext uri="{FF2B5EF4-FFF2-40B4-BE49-F238E27FC236}">
                      <a16:creationId xmlns:a16="http://schemas.microsoft.com/office/drawing/2014/main" id="{CA051802-AD60-47A9-B27D-D33DB344BA01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Oval 221">
                  <a:extLst>
                    <a:ext uri="{FF2B5EF4-FFF2-40B4-BE49-F238E27FC236}">
                      <a16:creationId xmlns:a16="http://schemas.microsoft.com/office/drawing/2014/main" id="{E79E7960-94EC-4B72-909D-F2BBF003FDF6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Oval 222">
                  <a:extLst>
                    <a:ext uri="{FF2B5EF4-FFF2-40B4-BE49-F238E27FC236}">
                      <a16:creationId xmlns:a16="http://schemas.microsoft.com/office/drawing/2014/main" id="{80B8A61D-254A-4396-B5C2-5BFF376479B4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9" name="Group 164">
                <a:extLst>
                  <a:ext uri="{FF2B5EF4-FFF2-40B4-BE49-F238E27FC236}">
                    <a16:creationId xmlns:a16="http://schemas.microsoft.com/office/drawing/2014/main" id="{AB6164FF-CB54-4885-A068-1970E1E35696}"/>
                  </a:ext>
                </a:extLst>
              </p:cNvPr>
              <p:cNvGrpSpPr/>
              <p:nvPr/>
            </p:nvGrpSpPr>
            <p:grpSpPr>
              <a:xfrm>
                <a:off x="10735080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200" name="Straight Connector 215">
                  <a:extLst>
                    <a:ext uri="{FF2B5EF4-FFF2-40B4-BE49-F238E27FC236}">
                      <a16:creationId xmlns:a16="http://schemas.microsoft.com/office/drawing/2014/main" id="{93F9973D-B7BA-4EE9-A9A4-600972C2318A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16">
                  <a:extLst>
                    <a:ext uri="{FF2B5EF4-FFF2-40B4-BE49-F238E27FC236}">
                      <a16:creationId xmlns:a16="http://schemas.microsoft.com/office/drawing/2014/main" id="{CC49429D-3869-4B7E-AD5B-A8D46F966BD2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Oval 217">
                  <a:extLst>
                    <a:ext uri="{FF2B5EF4-FFF2-40B4-BE49-F238E27FC236}">
                      <a16:creationId xmlns:a16="http://schemas.microsoft.com/office/drawing/2014/main" id="{10103DC0-0534-4FB1-8541-FE0C3E6138A8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Oval 218">
                  <a:extLst>
                    <a:ext uri="{FF2B5EF4-FFF2-40B4-BE49-F238E27FC236}">
                      <a16:creationId xmlns:a16="http://schemas.microsoft.com/office/drawing/2014/main" id="{3CEF311A-894C-4E3F-910E-975D268CE42F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0" name="Group 165">
                <a:extLst>
                  <a:ext uri="{FF2B5EF4-FFF2-40B4-BE49-F238E27FC236}">
                    <a16:creationId xmlns:a16="http://schemas.microsoft.com/office/drawing/2014/main" id="{FF534DB8-8EC6-4641-AE75-9B48C5DC6D8C}"/>
                  </a:ext>
                </a:extLst>
              </p:cNvPr>
              <p:cNvGrpSpPr/>
              <p:nvPr/>
            </p:nvGrpSpPr>
            <p:grpSpPr>
              <a:xfrm>
                <a:off x="10626340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196" name="Straight Connector 211">
                  <a:extLst>
                    <a:ext uri="{FF2B5EF4-FFF2-40B4-BE49-F238E27FC236}">
                      <a16:creationId xmlns:a16="http://schemas.microsoft.com/office/drawing/2014/main" id="{F2A1F6AF-085F-40EC-B99F-0A9CFD4E0DC3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212">
                  <a:extLst>
                    <a:ext uri="{FF2B5EF4-FFF2-40B4-BE49-F238E27FC236}">
                      <a16:creationId xmlns:a16="http://schemas.microsoft.com/office/drawing/2014/main" id="{E1324D1C-1110-41AC-85F0-960847480050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Oval 213">
                  <a:extLst>
                    <a:ext uri="{FF2B5EF4-FFF2-40B4-BE49-F238E27FC236}">
                      <a16:creationId xmlns:a16="http://schemas.microsoft.com/office/drawing/2014/main" id="{70505A13-C823-4485-AC0F-34C3D05E7390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Oval 214">
                  <a:extLst>
                    <a:ext uri="{FF2B5EF4-FFF2-40B4-BE49-F238E27FC236}">
                      <a16:creationId xmlns:a16="http://schemas.microsoft.com/office/drawing/2014/main" id="{C244A2F2-14C9-479D-89BC-B3C38C0B22BC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1" name="Group 166">
                <a:extLst>
                  <a:ext uri="{FF2B5EF4-FFF2-40B4-BE49-F238E27FC236}">
                    <a16:creationId xmlns:a16="http://schemas.microsoft.com/office/drawing/2014/main" id="{F008BF71-DB88-44C5-99FB-CDA8E32917A5}"/>
                  </a:ext>
                </a:extLst>
              </p:cNvPr>
              <p:cNvGrpSpPr/>
              <p:nvPr/>
            </p:nvGrpSpPr>
            <p:grpSpPr>
              <a:xfrm>
                <a:off x="10517601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192" name="Straight Connector 207">
                  <a:extLst>
                    <a:ext uri="{FF2B5EF4-FFF2-40B4-BE49-F238E27FC236}">
                      <a16:creationId xmlns:a16="http://schemas.microsoft.com/office/drawing/2014/main" id="{6E358EA1-C65D-457A-82FE-20A483F551B8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208">
                  <a:extLst>
                    <a:ext uri="{FF2B5EF4-FFF2-40B4-BE49-F238E27FC236}">
                      <a16:creationId xmlns:a16="http://schemas.microsoft.com/office/drawing/2014/main" id="{01851839-455B-4BA2-9C13-5000610C08BB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Oval 209">
                  <a:extLst>
                    <a:ext uri="{FF2B5EF4-FFF2-40B4-BE49-F238E27FC236}">
                      <a16:creationId xmlns:a16="http://schemas.microsoft.com/office/drawing/2014/main" id="{A77F0F80-2DDA-41E4-BF3B-065855F0FBCF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Oval 210">
                  <a:extLst>
                    <a:ext uri="{FF2B5EF4-FFF2-40B4-BE49-F238E27FC236}">
                      <a16:creationId xmlns:a16="http://schemas.microsoft.com/office/drawing/2014/main" id="{992DE606-7DE8-4832-B569-504960660413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2" name="Group 167">
                <a:extLst>
                  <a:ext uri="{FF2B5EF4-FFF2-40B4-BE49-F238E27FC236}">
                    <a16:creationId xmlns:a16="http://schemas.microsoft.com/office/drawing/2014/main" id="{51876E77-CB1B-4608-96F2-05ECDD67D558}"/>
                  </a:ext>
                </a:extLst>
              </p:cNvPr>
              <p:cNvGrpSpPr/>
              <p:nvPr/>
            </p:nvGrpSpPr>
            <p:grpSpPr>
              <a:xfrm>
                <a:off x="10408862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188" name="Straight Connector 203">
                  <a:extLst>
                    <a:ext uri="{FF2B5EF4-FFF2-40B4-BE49-F238E27FC236}">
                      <a16:creationId xmlns:a16="http://schemas.microsoft.com/office/drawing/2014/main" id="{96B601CF-7423-44C0-ABFD-0E3D6892A7C3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204">
                  <a:extLst>
                    <a:ext uri="{FF2B5EF4-FFF2-40B4-BE49-F238E27FC236}">
                      <a16:creationId xmlns:a16="http://schemas.microsoft.com/office/drawing/2014/main" id="{79B1F431-8AE7-4295-8263-715E3CDC2926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Oval 205">
                  <a:extLst>
                    <a:ext uri="{FF2B5EF4-FFF2-40B4-BE49-F238E27FC236}">
                      <a16:creationId xmlns:a16="http://schemas.microsoft.com/office/drawing/2014/main" id="{0667B05E-80E6-4C90-B165-9CB5B88D6839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l 206">
                  <a:extLst>
                    <a:ext uri="{FF2B5EF4-FFF2-40B4-BE49-F238E27FC236}">
                      <a16:creationId xmlns:a16="http://schemas.microsoft.com/office/drawing/2014/main" id="{EF24F049-AF7C-49BA-B186-0968AC09A11D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3" name="Group 168">
                <a:extLst>
                  <a:ext uri="{FF2B5EF4-FFF2-40B4-BE49-F238E27FC236}">
                    <a16:creationId xmlns:a16="http://schemas.microsoft.com/office/drawing/2014/main" id="{1C34F8E3-E426-4C02-B8F4-70725B6BE7AB}"/>
                  </a:ext>
                </a:extLst>
              </p:cNvPr>
              <p:cNvGrpSpPr/>
              <p:nvPr/>
            </p:nvGrpSpPr>
            <p:grpSpPr>
              <a:xfrm>
                <a:off x="10300122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184" name="Straight Connector 199">
                  <a:extLst>
                    <a:ext uri="{FF2B5EF4-FFF2-40B4-BE49-F238E27FC236}">
                      <a16:creationId xmlns:a16="http://schemas.microsoft.com/office/drawing/2014/main" id="{C272BFB8-3D63-447F-A40F-D74C54283322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200">
                  <a:extLst>
                    <a:ext uri="{FF2B5EF4-FFF2-40B4-BE49-F238E27FC236}">
                      <a16:creationId xmlns:a16="http://schemas.microsoft.com/office/drawing/2014/main" id="{F506A476-C77C-4280-88C8-AA4E0618691D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Oval 201">
                  <a:extLst>
                    <a:ext uri="{FF2B5EF4-FFF2-40B4-BE49-F238E27FC236}">
                      <a16:creationId xmlns:a16="http://schemas.microsoft.com/office/drawing/2014/main" id="{F4DA762C-9E83-4931-9140-31254AEDB97D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Oval 202">
                  <a:extLst>
                    <a:ext uri="{FF2B5EF4-FFF2-40B4-BE49-F238E27FC236}">
                      <a16:creationId xmlns:a16="http://schemas.microsoft.com/office/drawing/2014/main" id="{45013E14-E823-47E6-A4B0-1ABD4772AEFB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4" name="Group 169">
                <a:extLst>
                  <a:ext uri="{FF2B5EF4-FFF2-40B4-BE49-F238E27FC236}">
                    <a16:creationId xmlns:a16="http://schemas.microsoft.com/office/drawing/2014/main" id="{B2B21694-FF0B-447B-9336-97DD15E18C0C}"/>
                  </a:ext>
                </a:extLst>
              </p:cNvPr>
              <p:cNvGrpSpPr/>
              <p:nvPr/>
            </p:nvGrpSpPr>
            <p:grpSpPr>
              <a:xfrm>
                <a:off x="10191383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180" name="Straight Connector 195">
                  <a:extLst>
                    <a:ext uri="{FF2B5EF4-FFF2-40B4-BE49-F238E27FC236}">
                      <a16:creationId xmlns:a16="http://schemas.microsoft.com/office/drawing/2014/main" id="{BF7C6A2C-BE8A-4925-ABF8-DFA600B1DA77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96">
                  <a:extLst>
                    <a:ext uri="{FF2B5EF4-FFF2-40B4-BE49-F238E27FC236}">
                      <a16:creationId xmlns:a16="http://schemas.microsoft.com/office/drawing/2014/main" id="{6AA79CA4-41DA-4EA8-87AD-3425EEC7A162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Oval 197">
                  <a:extLst>
                    <a:ext uri="{FF2B5EF4-FFF2-40B4-BE49-F238E27FC236}">
                      <a16:creationId xmlns:a16="http://schemas.microsoft.com/office/drawing/2014/main" id="{A8382C29-DA70-47F7-B90B-30B2F5776F10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Oval 198">
                  <a:extLst>
                    <a:ext uri="{FF2B5EF4-FFF2-40B4-BE49-F238E27FC236}">
                      <a16:creationId xmlns:a16="http://schemas.microsoft.com/office/drawing/2014/main" id="{F37D6EC6-A3B9-4240-9A52-BAC466C7BCC7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5" name="Group 170">
                <a:extLst>
                  <a:ext uri="{FF2B5EF4-FFF2-40B4-BE49-F238E27FC236}">
                    <a16:creationId xmlns:a16="http://schemas.microsoft.com/office/drawing/2014/main" id="{A2B62E61-79F6-4491-8C23-602734A19E69}"/>
                  </a:ext>
                </a:extLst>
              </p:cNvPr>
              <p:cNvGrpSpPr/>
              <p:nvPr/>
            </p:nvGrpSpPr>
            <p:grpSpPr>
              <a:xfrm>
                <a:off x="10082643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176" name="Straight Connector 191">
                  <a:extLst>
                    <a:ext uri="{FF2B5EF4-FFF2-40B4-BE49-F238E27FC236}">
                      <a16:creationId xmlns:a16="http://schemas.microsoft.com/office/drawing/2014/main" id="{D84BA882-AA3A-4A38-B6A6-3E48250FDB5D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92">
                  <a:extLst>
                    <a:ext uri="{FF2B5EF4-FFF2-40B4-BE49-F238E27FC236}">
                      <a16:creationId xmlns:a16="http://schemas.microsoft.com/office/drawing/2014/main" id="{0CD8C456-1A9B-4813-916A-64B20BEFD898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Oval 193">
                  <a:extLst>
                    <a:ext uri="{FF2B5EF4-FFF2-40B4-BE49-F238E27FC236}">
                      <a16:creationId xmlns:a16="http://schemas.microsoft.com/office/drawing/2014/main" id="{45F23953-AF7D-4364-96E0-659A05F32834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Oval 194">
                  <a:extLst>
                    <a:ext uri="{FF2B5EF4-FFF2-40B4-BE49-F238E27FC236}">
                      <a16:creationId xmlns:a16="http://schemas.microsoft.com/office/drawing/2014/main" id="{CD7D7486-C698-4D15-BC67-B8A9B4C3BD8D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6" name="Group 171">
                <a:extLst>
                  <a:ext uri="{FF2B5EF4-FFF2-40B4-BE49-F238E27FC236}">
                    <a16:creationId xmlns:a16="http://schemas.microsoft.com/office/drawing/2014/main" id="{57F38844-91ED-4586-B247-C1D14C164C81}"/>
                  </a:ext>
                </a:extLst>
              </p:cNvPr>
              <p:cNvGrpSpPr/>
              <p:nvPr/>
            </p:nvGrpSpPr>
            <p:grpSpPr>
              <a:xfrm>
                <a:off x="9973904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172" name="Straight Connector 187">
                  <a:extLst>
                    <a:ext uri="{FF2B5EF4-FFF2-40B4-BE49-F238E27FC236}">
                      <a16:creationId xmlns:a16="http://schemas.microsoft.com/office/drawing/2014/main" id="{576605A6-01AC-4D62-B5D7-22E973605E14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88">
                  <a:extLst>
                    <a:ext uri="{FF2B5EF4-FFF2-40B4-BE49-F238E27FC236}">
                      <a16:creationId xmlns:a16="http://schemas.microsoft.com/office/drawing/2014/main" id="{3B9FB02F-4C6F-4BB9-BE09-EE816B64BC0D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Oval 189">
                  <a:extLst>
                    <a:ext uri="{FF2B5EF4-FFF2-40B4-BE49-F238E27FC236}">
                      <a16:creationId xmlns:a16="http://schemas.microsoft.com/office/drawing/2014/main" id="{35BF64AC-B76B-45FB-BC7C-97594449C5B8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val 190">
                  <a:extLst>
                    <a:ext uri="{FF2B5EF4-FFF2-40B4-BE49-F238E27FC236}">
                      <a16:creationId xmlns:a16="http://schemas.microsoft.com/office/drawing/2014/main" id="{428696D3-6F01-40AE-A6A4-3717EC5D4A6B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7" name="Group 172">
                <a:extLst>
                  <a:ext uri="{FF2B5EF4-FFF2-40B4-BE49-F238E27FC236}">
                    <a16:creationId xmlns:a16="http://schemas.microsoft.com/office/drawing/2014/main" id="{69FA75B9-6EB6-4E8A-AB59-09E4A3AB4E4F}"/>
                  </a:ext>
                </a:extLst>
              </p:cNvPr>
              <p:cNvGrpSpPr/>
              <p:nvPr/>
            </p:nvGrpSpPr>
            <p:grpSpPr>
              <a:xfrm>
                <a:off x="9865165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168" name="Straight Connector 183">
                  <a:extLst>
                    <a:ext uri="{FF2B5EF4-FFF2-40B4-BE49-F238E27FC236}">
                      <a16:creationId xmlns:a16="http://schemas.microsoft.com/office/drawing/2014/main" id="{44F9C20D-E4EF-443B-B4F2-C9A5A8FB2847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84">
                  <a:extLst>
                    <a:ext uri="{FF2B5EF4-FFF2-40B4-BE49-F238E27FC236}">
                      <a16:creationId xmlns:a16="http://schemas.microsoft.com/office/drawing/2014/main" id="{210EEC29-7F1B-48CF-B365-B24E9CC99D2F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Oval 185">
                  <a:extLst>
                    <a:ext uri="{FF2B5EF4-FFF2-40B4-BE49-F238E27FC236}">
                      <a16:creationId xmlns:a16="http://schemas.microsoft.com/office/drawing/2014/main" id="{EC25D052-52D3-428E-9D8C-9AF495207EF5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Oval 186">
                  <a:extLst>
                    <a:ext uri="{FF2B5EF4-FFF2-40B4-BE49-F238E27FC236}">
                      <a16:creationId xmlns:a16="http://schemas.microsoft.com/office/drawing/2014/main" id="{D7EFF05F-E086-4294-9B59-CE35C70BBC13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8" name="Group 173">
                <a:extLst>
                  <a:ext uri="{FF2B5EF4-FFF2-40B4-BE49-F238E27FC236}">
                    <a16:creationId xmlns:a16="http://schemas.microsoft.com/office/drawing/2014/main" id="{21E688C2-D74C-4AED-A138-09E2F81526EA}"/>
                  </a:ext>
                </a:extLst>
              </p:cNvPr>
              <p:cNvGrpSpPr/>
              <p:nvPr/>
            </p:nvGrpSpPr>
            <p:grpSpPr>
              <a:xfrm>
                <a:off x="9756425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164" name="Straight Connector 179">
                  <a:extLst>
                    <a:ext uri="{FF2B5EF4-FFF2-40B4-BE49-F238E27FC236}">
                      <a16:creationId xmlns:a16="http://schemas.microsoft.com/office/drawing/2014/main" id="{BEA6E0F6-B8B3-446D-8AA1-759AAB6B2D34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80">
                  <a:extLst>
                    <a:ext uri="{FF2B5EF4-FFF2-40B4-BE49-F238E27FC236}">
                      <a16:creationId xmlns:a16="http://schemas.microsoft.com/office/drawing/2014/main" id="{B1FF3058-5F83-409E-BC75-3A5C6A32C217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Oval 181">
                  <a:extLst>
                    <a:ext uri="{FF2B5EF4-FFF2-40B4-BE49-F238E27FC236}">
                      <a16:creationId xmlns:a16="http://schemas.microsoft.com/office/drawing/2014/main" id="{B3B9E0FB-49E3-4968-AFC5-8D8E9BCC9266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Oval 182">
                  <a:extLst>
                    <a:ext uri="{FF2B5EF4-FFF2-40B4-BE49-F238E27FC236}">
                      <a16:creationId xmlns:a16="http://schemas.microsoft.com/office/drawing/2014/main" id="{761CFA8B-1CCD-47ED-9E30-446779544092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9" name="Group 174">
                <a:extLst>
                  <a:ext uri="{FF2B5EF4-FFF2-40B4-BE49-F238E27FC236}">
                    <a16:creationId xmlns:a16="http://schemas.microsoft.com/office/drawing/2014/main" id="{966D945E-2CFB-454B-8B9F-1767420ED385}"/>
                  </a:ext>
                </a:extLst>
              </p:cNvPr>
              <p:cNvGrpSpPr/>
              <p:nvPr/>
            </p:nvGrpSpPr>
            <p:grpSpPr>
              <a:xfrm>
                <a:off x="9647686" y="1912941"/>
                <a:ext cx="123825" cy="552451"/>
                <a:chOff x="11884025" y="1663700"/>
                <a:chExt cx="123825" cy="622300"/>
              </a:xfrm>
            </p:grpSpPr>
            <p:cxnSp>
              <p:nvCxnSpPr>
                <p:cNvPr id="160" name="Straight Connector 175">
                  <a:extLst>
                    <a:ext uri="{FF2B5EF4-FFF2-40B4-BE49-F238E27FC236}">
                      <a16:creationId xmlns:a16="http://schemas.microsoft.com/office/drawing/2014/main" id="{6B002DA8-5C21-4236-BC40-C3CD139BA03A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76">
                  <a:extLst>
                    <a:ext uri="{FF2B5EF4-FFF2-40B4-BE49-F238E27FC236}">
                      <a16:creationId xmlns:a16="http://schemas.microsoft.com/office/drawing/2014/main" id="{258DFA0E-2048-46DE-9519-A8768961C8BC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Oval 177">
                  <a:extLst>
                    <a:ext uri="{FF2B5EF4-FFF2-40B4-BE49-F238E27FC236}">
                      <a16:creationId xmlns:a16="http://schemas.microsoft.com/office/drawing/2014/main" id="{FE387813-DB99-4A84-9885-A7A6EE5C7A8A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Oval 178">
                  <a:extLst>
                    <a:ext uri="{FF2B5EF4-FFF2-40B4-BE49-F238E27FC236}">
                      <a16:creationId xmlns:a16="http://schemas.microsoft.com/office/drawing/2014/main" id="{43100413-2DBC-4243-AEFC-9F6A00E7C128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" name="Group 55">
              <a:extLst>
                <a:ext uri="{FF2B5EF4-FFF2-40B4-BE49-F238E27FC236}">
                  <a16:creationId xmlns:a16="http://schemas.microsoft.com/office/drawing/2014/main" id="{E0787088-90B3-42F6-B8D3-153061B181F0}"/>
                </a:ext>
              </a:extLst>
            </p:cNvPr>
            <p:cNvGrpSpPr/>
            <p:nvPr/>
          </p:nvGrpSpPr>
          <p:grpSpPr>
            <a:xfrm>
              <a:off x="5537175" y="1704975"/>
              <a:ext cx="2175970" cy="552450"/>
              <a:chOff x="9563100" y="1663700"/>
              <a:chExt cx="2451100" cy="622300"/>
            </a:xfrm>
          </p:grpSpPr>
          <p:grpSp>
            <p:nvGrpSpPr>
              <p:cNvPr id="41" name="Group 56">
                <a:extLst>
                  <a:ext uri="{FF2B5EF4-FFF2-40B4-BE49-F238E27FC236}">
                    <a16:creationId xmlns:a16="http://schemas.microsoft.com/office/drawing/2014/main" id="{018C54D7-35CE-4A06-AF59-01964501990D}"/>
                  </a:ext>
                </a:extLst>
              </p:cNvPr>
              <p:cNvGrpSpPr/>
              <p:nvPr/>
            </p:nvGrpSpPr>
            <p:grpSpPr>
              <a:xfrm>
                <a:off x="11890375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137" name="Straight Connector 152">
                  <a:extLst>
                    <a:ext uri="{FF2B5EF4-FFF2-40B4-BE49-F238E27FC236}">
                      <a16:creationId xmlns:a16="http://schemas.microsoft.com/office/drawing/2014/main" id="{6800AB62-D2FF-4106-BEFA-634CF6327905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53">
                  <a:extLst>
                    <a:ext uri="{FF2B5EF4-FFF2-40B4-BE49-F238E27FC236}">
                      <a16:creationId xmlns:a16="http://schemas.microsoft.com/office/drawing/2014/main" id="{9D6C8BFD-54B8-44B8-BAF4-3020150CDC4F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Oval 154">
                  <a:extLst>
                    <a:ext uri="{FF2B5EF4-FFF2-40B4-BE49-F238E27FC236}">
                      <a16:creationId xmlns:a16="http://schemas.microsoft.com/office/drawing/2014/main" id="{254E3C96-2F25-4FBF-9CD8-E5F123558F87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Oval 155">
                  <a:extLst>
                    <a:ext uri="{FF2B5EF4-FFF2-40B4-BE49-F238E27FC236}">
                      <a16:creationId xmlns:a16="http://schemas.microsoft.com/office/drawing/2014/main" id="{C56C1720-C487-4520-977B-F081FD7D516F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oup 57">
                <a:extLst>
                  <a:ext uri="{FF2B5EF4-FFF2-40B4-BE49-F238E27FC236}">
                    <a16:creationId xmlns:a16="http://schemas.microsoft.com/office/drawing/2014/main" id="{549FE163-E518-4B6F-80FB-04561D9090A9}"/>
                  </a:ext>
                </a:extLst>
              </p:cNvPr>
              <p:cNvGrpSpPr/>
              <p:nvPr/>
            </p:nvGrpSpPr>
            <p:grpSpPr>
              <a:xfrm>
                <a:off x="11767884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133" name="Straight Connector 148">
                  <a:extLst>
                    <a:ext uri="{FF2B5EF4-FFF2-40B4-BE49-F238E27FC236}">
                      <a16:creationId xmlns:a16="http://schemas.microsoft.com/office/drawing/2014/main" id="{525BAD37-947F-466D-876C-A31767601613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49">
                  <a:extLst>
                    <a:ext uri="{FF2B5EF4-FFF2-40B4-BE49-F238E27FC236}">
                      <a16:creationId xmlns:a16="http://schemas.microsoft.com/office/drawing/2014/main" id="{C8F3C1FC-AD05-4081-A4B7-A1F50D10347E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Oval 150">
                  <a:extLst>
                    <a:ext uri="{FF2B5EF4-FFF2-40B4-BE49-F238E27FC236}">
                      <a16:creationId xmlns:a16="http://schemas.microsoft.com/office/drawing/2014/main" id="{CCD50089-37C6-46CF-8486-56D686132969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Oval 151">
                  <a:extLst>
                    <a:ext uri="{FF2B5EF4-FFF2-40B4-BE49-F238E27FC236}">
                      <a16:creationId xmlns:a16="http://schemas.microsoft.com/office/drawing/2014/main" id="{B697F5C4-AA14-4B88-A298-12FA7820AE16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" name="Group 58">
                <a:extLst>
                  <a:ext uri="{FF2B5EF4-FFF2-40B4-BE49-F238E27FC236}">
                    <a16:creationId xmlns:a16="http://schemas.microsoft.com/office/drawing/2014/main" id="{B3655AB3-2430-4696-B1B1-2A013A1015B9}"/>
                  </a:ext>
                </a:extLst>
              </p:cNvPr>
              <p:cNvGrpSpPr/>
              <p:nvPr/>
            </p:nvGrpSpPr>
            <p:grpSpPr>
              <a:xfrm>
                <a:off x="11645396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129" name="Straight Connector 144">
                  <a:extLst>
                    <a:ext uri="{FF2B5EF4-FFF2-40B4-BE49-F238E27FC236}">
                      <a16:creationId xmlns:a16="http://schemas.microsoft.com/office/drawing/2014/main" id="{3C63DFB0-329F-4193-A893-02D3E1770370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45">
                  <a:extLst>
                    <a:ext uri="{FF2B5EF4-FFF2-40B4-BE49-F238E27FC236}">
                      <a16:creationId xmlns:a16="http://schemas.microsoft.com/office/drawing/2014/main" id="{80557238-81A7-45CC-9F36-568BD94E077B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Oval 146">
                  <a:extLst>
                    <a:ext uri="{FF2B5EF4-FFF2-40B4-BE49-F238E27FC236}">
                      <a16:creationId xmlns:a16="http://schemas.microsoft.com/office/drawing/2014/main" id="{A0CEE8C2-4916-4905-99C5-90B8FFDC050A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val 147">
                  <a:extLst>
                    <a:ext uri="{FF2B5EF4-FFF2-40B4-BE49-F238E27FC236}">
                      <a16:creationId xmlns:a16="http://schemas.microsoft.com/office/drawing/2014/main" id="{5D66A115-17C5-4991-8563-E7DB46774EBB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" name="Group 59">
                <a:extLst>
                  <a:ext uri="{FF2B5EF4-FFF2-40B4-BE49-F238E27FC236}">
                    <a16:creationId xmlns:a16="http://schemas.microsoft.com/office/drawing/2014/main" id="{34BCBA35-0C74-4439-8400-3720364F748A}"/>
                  </a:ext>
                </a:extLst>
              </p:cNvPr>
              <p:cNvGrpSpPr/>
              <p:nvPr/>
            </p:nvGrpSpPr>
            <p:grpSpPr>
              <a:xfrm>
                <a:off x="11522908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125" name="Straight Connector 140">
                  <a:extLst>
                    <a:ext uri="{FF2B5EF4-FFF2-40B4-BE49-F238E27FC236}">
                      <a16:creationId xmlns:a16="http://schemas.microsoft.com/office/drawing/2014/main" id="{45E88FFC-3FA4-4A8D-81E0-63C63DA75606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41">
                  <a:extLst>
                    <a:ext uri="{FF2B5EF4-FFF2-40B4-BE49-F238E27FC236}">
                      <a16:creationId xmlns:a16="http://schemas.microsoft.com/office/drawing/2014/main" id="{B8EAA64B-00E9-4AD6-8C6D-7E01972D04E9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Oval 142">
                  <a:extLst>
                    <a:ext uri="{FF2B5EF4-FFF2-40B4-BE49-F238E27FC236}">
                      <a16:creationId xmlns:a16="http://schemas.microsoft.com/office/drawing/2014/main" id="{A0817048-984E-4911-9072-2578F76BD93B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Oval 143">
                  <a:extLst>
                    <a:ext uri="{FF2B5EF4-FFF2-40B4-BE49-F238E27FC236}">
                      <a16:creationId xmlns:a16="http://schemas.microsoft.com/office/drawing/2014/main" id="{DBFE9A6D-946E-41AC-A717-DF961BD8C2AE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5" name="Group 60">
                <a:extLst>
                  <a:ext uri="{FF2B5EF4-FFF2-40B4-BE49-F238E27FC236}">
                    <a16:creationId xmlns:a16="http://schemas.microsoft.com/office/drawing/2014/main" id="{C05541C6-8867-4274-95AB-58825A8AAE2D}"/>
                  </a:ext>
                </a:extLst>
              </p:cNvPr>
              <p:cNvGrpSpPr/>
              <p:nvPr/>
            </p:nvGrpSpPr>
            <p:grpSpPr>
              <a:xfrm>
                <a:off x="11400420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121" name="Straight Connector 136">
                  <a:extLst>
                    <a:ext uri="{FF2B5EF4-FFF2-40B4-BE49-F238E27FC236}">
                      <a16:creationId xmlns:a16="http://schemas.microsoft.com/office/drawing/2014/main" id="{1B2954CF-14C3-4D24-BCB5-8BEB1AB2C311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37">
                  <a:extLst>
                    <a:ext uri="{FF2B5EF4-FFF2-40B4-BE49-F238E27FC236}">
                      <a16:creationId xmlns:a16="http://schemas.microsoft.com/office/drawing/2014/main" id="{FBAF5E76-A863-4A15-A7A8-2EDEB6E10141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Oval 138">
                  <a:extLst>
                    <a:ext uri="{FF2B5EF4-FFF2-40B4-BE49-F238E27FC236}">
                      <a16:creationId xmlns:a16="http://schemas.microsoft.com/office/drawing/2014/main" id="{BC3CEFE2-D75A-40AA-A564-B0BDE4A6CCE6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Oval 139">
                  <a:extLst>
                    <a:ext uri="{FF2B5EF4-FFF2-40B4-BE49-F238E27FC236}">
                      <a16:creationId xmlns:a16="http://schemas.microsoft.com/office/drawing/2014/main" id="{A52C8AEA-5DE2-4AD3-A9BE-E17100A5B639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oup 61">
                <a:extLst>
                  <a:ext uri="{FF2B5EF4-FFF2-40B4-BE49-F238E27FC236}">
                    <a16:creationId xmlns:a16="http://schemas.microsoft.com/office/drawing/2014/main" id="{8F8D8B8D-70B2-437E-AD02-51F2040C37EB}"/>
                  </a:ext>
                </a:extLst>
              </p:cNvPr>
              <p:cNvGrpSpPr/>
              <p:nvPr/>
            </p:nvGrpSpPr>
            <p:grpSpPr>
              <a:xfrm>
                <a:off x="11277932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117" name="Straight Connector 132">
                  <a:extLst>
                    <a:ext uri="{FF2B5EF4-FFF2-40B4-BE49-F238E27FC236}">
                      <a16:creationId xmlns:a16="http://schemas.microsoft.com/office/drawing/2014/main" id="{E76ED476-9FE7-45E2-B114-42166B62D077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33">
                  <a:extLst>
                    <a:ext uri="{FF2B5EF4-FFF2-40B4-BE49-F238E27FC236}">
                      <a16:creationId xmlns:a16="http://schemas.microsoft.com/office/drawing/2014/main" id="{2ED15232-C5A2-4F72-A4AD-2A7CBF6D2B54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Oval 134">
                  <a:extLst>
                    <a:ext uri="{FF2B5EF4-FFF2-40B4-BE49-F238E27FC236}">
                      <a16:creationId xmlns:a16="http://schemas.microsoft.com/office/drawing/2014/main" id="{016353F0-8637-4ABD-AB0C-A9492101E46F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Oval 135">
                  <a:extLst>
                    <a:ext uri="{FF2B5EF4-FFF2-40B4-BE49-F238E27FC236}">
                      <a16:creationId xmlns:a16="http://schemas.microsoft.com/office/drawing/2014/main" id="{C1938150-9CB4-48D6-A6AD-C2C8182476CE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7" name="Group 62">
                <a:extLst>
                  <a:ext uri="{FF2B5EF4-FFF2-40B4-BE49-F238E27FC236}">
                    <a16:creationId xmlns:a16="http://schemas.microsoft.com/office/drawing/2014/main" id="{397D71CF-46B1-4CFB-B0BE-951CBF0B6F9C}"/>
                  </a:ext>
                </a:extLst>
              </p:cNvPr>
              <p:cNvGrpSpPr/>
              <p:nvPr/>
            </p:nvGrpSpPr>
            <p:grpSpPr>
              <a:xfrm>
                <a:off x="11155444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113" name="Straight Connector 128">
                  <a:extLst>
                    <a:ext uri="{FF2B5EF4-FFF2-40B4-BE49-F238E27FC236}">
                      <a16:creationId xmlns:a16="http://schemas.microsoft.com/office/drawing/2014/main" id="{207890E4-2744-4CCC-A2EB-1A5083F2F4D0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29">
                  <a:extLst>
                    <a:ext uri="{FF2B5EF4-FFF2-40B4-BE49-F238E27FC236}">
                      <a16:creationId xmlns:a16="http://schemas.microsoft.com/office/drawing/2014/main" id="{88FCF44B-4FE4-4C7B-B34B-891CACB37448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Oval 130">
                  <a:extLst>
                    <a:ext uri="{FF2B5EF4-FFF2-40B4-BE49-F238E27FC236}">
                      <a16:creationId xmlns:a16="http://schemas.microsoft.com/office/drawing/2014/main" id="{5CD952EF-AC47-480F-8C09-374E93147D96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Oval 131">
                  <a:extLst>
                    <a:ext uri="{FF2B5EF4-FFF2-40B4-BE49-F238E27FC236}">
                      <a16:creationId xmlns:a16="http://schemas.microsoft.com/office/drawing/2014/main" id="{2E46DAE0-0771-4E32-8871-1297699B5C7D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" name="Group 63">
                <a:extLst>
                  <a:ext uri="{FF2B5EF4-FFF2-40B4-BE49-F238E27FC236}">
                    <a16:creationId xmlns:a16="http://schemas.microsoft.com/office/drawing/2014/main" id="{40E0FD23-1707-4663-86B4-9B97FAED3795}"/>
                  </a:ext>
                </a:extLst>
              </p:cNvPr>
              <p:cNvGrpSpPr/>
              <p:nvPr/>
            </p:nvGrpSpPr>
            <p:grpSpPr>
              <a:xfrm>
                <a:off x="11032956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109" name="Straight Connector 124">
                  <a:extLst>
                    <a:ext uri="{FF2B5EF4-FFF2-40B4-BE49-F238E27FC236}">
                      <a16:creationId xmlns:a16="http://schemas.microsoft.com/office/drawing/2014/main" id="{9F077A1C-50A1-4D50-93F1-EBCF6E1B66B3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25">
                  <a:extLst>
                    <a:ext uri="{FF2B5EF4-FFF2-40B4-BE49-F238E27FC236}">
                      <a16:creationId xmlns:a16="http://schemas.microsoft.com/office/drawing/2014/main" id="{66BBE697-2E9C-4B3D-ACDC-920D8D526F23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Oval 126">
                  <a:extLst>
                    <a:ext uri="{FF2B5EF4-FFF2-40B4-BE49-F238E27FC236}">
                      <a16:creationId xmlns:a16="http://schemas.microsoft.com/office/drawing/2014/main" id="{CEF2A2C6-D15D-4B10-AF02-3FD705C2F6EF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Oval 127">
                  <a:extLst>
                    <a:ext uri="{FF2B5EF4-FFF2-40B4-BE49-F238E27FC236}">
                      <a16:creationId xmlns:a16="http://schemas.microsoft.com/office/drawing/2014/main" id="{CF4C2DE0-6802-46CA-991F-5E3A6D171022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oup 64">
                <a:extLst>
                  <a:ext uri="{FF2B5EF4-FFF2-40B4-BE49-F238E27FC236}">
                    <a16:creationId xmlns:a16="http://schemas.microsoft.com/office/drawing/2014/main" id="{ACC6C6CA-697A-40BC-B81C-367EED4D32BE}"/>
                  </a:ext>
                </a:extLst>
              </p:cNvPr>
              <p:cNvGrpSpPr/>
              <p:nvPr/>
            </p:nvGrpSpPr>
            <p:grpSpPr>
              <a:xfrm>
                <a:off x="10910468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105" name="Straight Connector 120">
                  <a:extLst>
                    <a:ext uri="{FF2B5EF4-FFF2-40B4-BE49-F238E27FC236}">
                      <a16:creationId xmlns:a16="http://schemas.microsoft.com/office/drawing/2014/main" id="{CDD89C4F-74D6-4416-90EB-795F80A72C4E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21">
                  <a:extLst>
                    <a:ext uri="{FF2B5EF4-FFF2-40B4-BE49-F238E27FC236}">
                      <a16:creationId xmlns:a16="http://schemas.microsoft.com/office/drawing/2014/main" id="{9CA98D4A-8C6C-4329-A47C-67746EDD4CDD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Oval 122">
                  <a:extLst>
                    <a:ext uri="{FF2B5EF4-FFF2-40B4-BE49-F238E27FC236}">
                      <a16:creationId xmlns:a16="http://schemas.microsoft.com/office/drawing/2014/main" id="{59A35E31-3E52-4E8B-88D4-6769B8B3A3F8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Oval 123">
                  <a:extLst>
                    <a:ext uri="{FF2B5EF4-FFF2-40B4-BE49-F238E27FC236}">
                      <a16:creationId xmlns:a16="http://schemas.microsoft.com/office/drawing/2014/main" id="{8068E864-6E12-4AC9-9F3C-18C679988543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oup 65">
                <a:extLst>
                  <a:ext uri="{FF2B5EF4-FFF2-40B4-BE49-F238E27FC236}">
                    <a16:creationId xmlns:a16="http://schemas.microsoft.com/office/drawing/2014/main" id="{736AD179-D205-4DEB-A2FD-AC0DF736E127}"/>
                  </a:ext>
                </a:extLst>
              </p:cNvPr>
              <p:cNvGrpSpPr/>
              <p:nvPr/>
            </p:nvGrpSpPr>
            <p:grpSpPr>
              <a:xfrm>
                <a:off x="10787980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101" name="Straight Connector 116">
                  <a:extLst>
                    <a:ext uri="{FF2B5EF4-FFF2-40B4-BE49-F238E27FC236}">
                      <a16:creationId xmlns:a16="http://schemas.microsoft.com/office/drawing/2014/main" id="{2101C317-025B-4733-8319-90826545B082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17">
                  <a:extLst>
                    <a:ext uri="{FF2B5EF4-FFF2-40B4-BE49-F238E27FC236}">
                      <a16:creationId xmlns:a16="http://schemas.microsoft.com/office/drawing/2014/main" id="{CC7B3B52-5A8D-44FF-86D6-897B1CA81CA7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Oval 118">
                  <a:extLst>
                    <a:ext uri="{FF2B5EF4-FFF2-40B4-BE49-F238E27FC236}">
                      <a16:creationId xmlns:a16="http://schemas.microsoft.com/office/drawing/2014/main" id="{A204CB50-9054-45B7-972E-41DF2DB48389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119">
                  <a:extLst>
                    <a:ext uri="{FF2B5EF4-FFF2-40B4-BE49-F238E27FC236}">
                      <a16:creationId xmlns:a16="http://schemas.microsoft.com/office/drawing/2014/main" id="{2471E9A2-0FA6-487D-A878-C0AE936DF3AF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oup 66">
                <a:extLst>
                  <a:ext uri="{FF2B5EF4-FFF2-40B4-BE49-F238E27FC236}">
                    <a16:creationId xmlns:a16="http://schemas.microsoft.com/office/drawing/2014/main" id="{3BE20B4B-AA09-4A43-891D-A7E92E47285A}"/>
                  </a:ext>
                </a:extLst>
              </p:cNvPr>
              <p:cNvGrpSpPr/>
              <p:nvPr/>
            </p:nvGrpSpPr>
            <p:grpSpPr>
              <a:xfrm>
                <a:off x="10665492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97" name="Straight Connector 112">
                  <a:extLst>
                    <a:ext uri="{FF2B5EF4-FFF2-40B4-BE49-F238E27FC236}">
                      <a16:creationId xmlns:a16="http://schemas.microsoft.com/office/drawing/2014/main" id="{8AB66560-BDBD-44A0-B7F6-1A9430722E88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113">
                  <a:extLst>
                    <a:ext uri="{FF2B5EF4-FFF2-40B4-BE49-F238E27FC236}">
                      <a16:creationId xmlns:a16="http://schemas.microsoft.com/office/drawing/2014/main" id="{A809E806-898E-4BBA-AD69-10113855C546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Oval 114">
                  <a:extLst>
                    <a:ext uri="{FF2B5EF4-FFF2-40B4-BE49-F238E27FC236}">
                      <a16:creationId xmlns:a16="http://schemas.microsoft.com/office/drawing/2014/main" id="{CC814571-2412-45EA-8AA0-151960C0ED65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115">
                  <a:extLst>
                    <a:ext uri="{FF2B5EF4-FFF2-40B4-BE49-F238E27FC236}">
                      <a16:creationId xmlns:a16="http://schemas.microsoft.com/office/drawing/2014/main" id="{9762455F-AB55-4891-8CCA-E7ED05CD7BCB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" name="Group 67">
                <a:extLst>
                  <a:ext uri="{FF2B5EF4-FFF2-40B4-BE49-F238E27FC236}">
                    <a16:creationId xmlns:a16="http://schemas.microsoft.com/office/drawing/2014/main" id="{F7D5B3D9-1DE1-4CAC-A963-8600E4ACD7E4}"/>
                  </a:ext>
                </a:extLst>
              </p:cNvPr>
              <p:cNvGrpSpPr/>
              <p:nvPr/>
            </p:nvGrpSpPr>
            <p:grpSpPr>
              <a:xfrm>
                <a:off x="10543004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93" name="Straight Connector 108">
                  <a:extLst>
                    <a:ext uri="{FF2B5EF4-FFF2-40B4-BE49-F238E27FC236}">
                      <a16:creationId xmlns:a16="http://schemas.microsoft.com/office/drawing/2014/main" id="{0B5F4B6A-6B78-4A78-8DC1-A48CA44071DB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109">
                  <a:extLst>
                    <a:ext uri="{FF2B5EF4-FFF2-40B4-BE49-F238E27FC236}">
                      <a16:creationId xmlns:a16="http://schemas.microsoft.com/office/drawing/2014/main" id="{4036DF42-DDA2-45E9-A4EF-60D260D6EEA8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Oval 110">
                  <a:extLst>
                    <a:ext uri="{FF2B5EF4-FFF2-40B4-BE49-F238E27FC236}">
                      <a16:creationId xmlns:a16="http://schemas.microsoft.com/office/drawing/2014/main" id="{28E6214A-28C7-45F0-BC22-0234C1BB0654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Oval 111">
                  <a:extLst>
                    <a:ext uri="{FF2B5EF4-FFF2-40B4-BE49-F238E27FC236}">
                      <a16:creationId xmlns:a16="http://schemas.microsoft.com/office/drawing/2014/main" id="{D2AF0119-FF01-4EB6-BD40-0CB841E1CECE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68">
                <a:extLst>
                  <a:ext uri="{FF2B5EF4-FFF2-40B4-BE49-F238E27FC236}">
                    <a16:creationId xmlns:a16="http://schemas.microsoft.com/office/drawing/2014/main" id="{55EB249E-C64B-4059-9928-D6B83ADC38C6}"/>
                  </a:ext>
                </a:extLst>
              </p:cNvPr>
              <p:cNvGrpSpPr/>
              <p:nvPr/>
            </p:nvGrpSpPr>
            <p:grpSpPr>
              <a:xfrm>
                <a:off x="10420516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89" name="Straight Connector 104">
                  <a:extLst>
                    <a:ext uri="{FF2B5EF4-FFF2-40B4-BE49-F238E27FC236}">
                      <a16:creationId xmlns:a16="http://schemas.microsoft.com/office/drawing/2014/main" id="{859ABE48-CAE3-436C-9B52-1BD5B8E74DB7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105">
                  <a:extLst>
                    <a:ext uri="{FF2B5EF4-FFF2-40B4-BE49-F238E27FC236}">
                      <a16:creationId xmlns:a16="http://schemas.microsoft.com/office/drawing/2014/main" id="{220236CC-A24E-4641-87B5-B0C7A27CEC1F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Oval 106">
                  <a:extLst>
                    <a:ext uri="{FF2B5EF4-FFF2-40B4-BE49-F238E27FC236}">
                      <a16:creationId xmlns:a16="http://schemas.microsoft.com/office/drawing/2014/main" id="{870F2E0D-2935-4FB5-BF4B-13B46F381AB1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107">
                  <a:extLst>
                    <a:ext uri="{FF2B5EF4-FFF2-40B4-BE49-F238E27FC236}">
                      <a16:creationId xmlns:a16="http://schemas.microsoft.com/office/drawing/2014/main" id="{B133D7D8-F389-43FC-B4CE-72B6A6C1BB76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" name="Group 69">
                <a:extLst>
                  <a:ext uri="{FF2B5EF4-FFF2-40B4-BE49-F238E27FC236}">
                    <a16:creationId xmlns:a16="http://schemas.microsoft.com/office/drawing/2014/main" id="{3D788014-0EE4-46BF-8C71-547F8A66F370}"/>
                  </a:ext>
                </a:extLst>
              </p:cNvPr>
              <p:cNvGrpSpPr/>
              <p:nvPr/>
            </p:nvGrpSpPr>
            <p:grpSpPr>
              <a:xfrm>
                <a:off x="10298028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85" name="Straight Connector 100">
                  <a:extLst>
                    <a:ext uri="{FF2B5EF4-FFF2-40B4-BE49-F238E27FC236}">
                      <a16:creationId xmlns:a16="http://schemas.microsoft.com/office/drawing/2014/main" id="{E87BD093-58CD-4A64-B442-F73AC693510E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101">
                  <a:extLst>
                    <a:ext uri="{FF2B5EF4-FFF2-40B4-BE49-F238E27FC236}">
                      <a16:creationId xmlns:a16="http://schemas.microsoft.com/office/drawing/2014/main" id="{AA42656A-F9A1-4251-8754-830E5E3523FE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Oval 102">
                  <a:extLst>
                    <a:ext uri="{FF2B5EF4-FFF2-40B4-BE49-F238E27FC236}">
                      <a16:creationId xmlns:a16="http://schemas.microsoft.com/office/drawing/2014/main" id="{63451522-C6F1-4185-B208-AEBD5A23F272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103">
                  <a:extLst>
                    <a:ext uri="{FF2B5EF4-FFF2-40B4-BE49-F238E27FC236}">
                      <a16:creationId xmlns:a16="http://schemas.microsoft.com/office/drawing/2014/main" id="{6D368C53-2E27-4AD9-B56D-342E8C4C1958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Group 70">
                <a:extLst>
                  <a:ext uri="{FF2B5EF4-FFF2-40B4-BE49-F238E27FC236}">
                    <a16:creationId xmlns:a16="http://schemas.microsoft.com/office/drawing/2014/main" id="{574122BE-41E8-428A-A409-ED7C4261537A}"/>
                  </a:ext>
                </a:extLst>
              </p:cNvPr>
              <p:cNvGrpSpPr/>
              <p:nvPr/>
            </p:nvGrpSpPr>
            <p:grpSpPr>
              <a:xfrm>
                <a:off x="10175540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81" name="Straight Connector 96">
                  <a:extLst>
                    <a:ext uri="{FF2B5EF4-FFF2-40B4-BE49-F238E27FC236}">
                      <a16:creationId xmlns:a16="http://schemas.microsoft.com/office/drawing/2014/main" id="{793682FC-CD9B-40ED-B0B3-136DDE92F451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97">
                  <a:extLst>
                    <a:ext uri="{FF2B5EF4-FFF2-40B4-BE49-F238E27FC236}">
                      <a16:creationId xmlns:a16="http://schemas.microsoft.com/office/drawing/2014/main" id="{E87DE383-2501-401F-B847-14E8E9CB8DF2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Oval 98">
                  <a:extLst>
                    <a:ext uri="{FF2B5EF4-FFF2-40B4-BE49-F238E27FC236}">
                      <a16:creationId xmlns:a16="http://schemas.microsoft.com/office/drawing/2014/main" id="{9F098A4C-35BF-430E-A981-F4F00536E081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99">
                  <a:extLst>
                    <a:ext uri="{FF2B5EF4-FFF2-40B4-BE49-F238E27FC236}">
                      <a16:creationId xmlns:a16="http://schemas.microsoft.com/office/drawing/2014/main" id="{512527DB-2502-4468-B403-E132A3844C3E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" name="Group 71">
                <a:extLst>
                  <a:ext uri="{FF2B5EF4-FFF2-40B4-BE49-F238E27FC236}">
                    <a16:creationId xmlns:a16="http://schemas.microsoft.com/office/drawing/2014/main" id="{A36A9F03-E1E5-4342-B87C-9B401ECF7BE1}"/>
                  </a:ext>
                </a:extLst>
              </p:cNvPr>
              <p:cNvGrpSpPr/>
              <p:nvPr/>
            </p:nvGrpSpPr>
            <p:grpSpPr>
              <a:xfrm>
                <a:off x="10053052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77" name="Straight Connector 92">
                  <a:extLst>
                    <a:ext uri="{FF2B5EF4-FFF2-40B4-BE49-F238E27FC236}">
                      <a16:creationId xmlns:a16="http://schemas.microsoft.com/office/drawing/2014/main" id="{4668C275-7778-4FE3-BB8C-90A701EC5412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93">
                  <a:extLst>
                    <a:ext uri="{FF2B5EF4-FFF2-40B4-BE49-F238E27FC236}">
                      <a16:creationId xmlns:a16="http://schemas.microsoft.com/office/drawing/2014/main" id="{D1227835-5B51-4D5B-9945-43B5FE726971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Oval 94">
                  <a:extLst>
                    <a:ext uri="{FF2B5EF4-FFF2-40B4-BE49-F238E27FC236}">
                      <a16:creationId xmlns:a16="http://schemas.microsoft.com/office/drawing/2014/main" id="{7EC44691-C3C5-4A45-8F35-E1807D3C62C0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95">
                  <a:extLst>
                    <a:ext uri="{FF2B5EF4-FFF2-40B4-BE49-F238E27FC236}">
                      <a16:creationId xmlns:a16="http://schemas.microsoft.com/office/drawing/2014/main" id="{DD541367-213C-4623-989B-10B982E80D59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" name="Group 72">
                <a:extLst>
                  <a:ext uri="{FF2B5EF4-FFF2-40B4-BE49-F238E27FC236}">
                    <a16:creationId xmlns:a16="http://schemas.microsoft.com/office/drawing/2014/main" id="{EF024CD4-30FA-4BD5-B318-E45CB393F0CE}"/>
                  </a:ext>
                </a:extLst>
              </p:cNvPr>
              <p:cNvGrpSpPr/>
              <p:nvPr/>
            </p:nvGrpSpPr>
            <p:grpSpPr>
              <a:xfrm>
                <a:off x="9930564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73" name="Straight Connector 88">
                  <a:extLst>
                    <a:ext uri="{FF2B5EF4-FFF2-40B4-BE49-F238E27FC236}">
                      <a16:creationId xmlns:a16="http://schemas.microsoft.com/office/drawing/2014/main" id="{643A2FC2-9378-4D96-831C-F7CE2D06F8CB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89">
                  <a:extLst>
                    <a:ext uri="{FF2B5EF4-FFF2-40B4-BE49-F238E27FC236}">
                      <a16:creationId xmlns:a16="http://schemas.microsoft.com/office/drawing/2014/main" id="{66F65E5F-6CCF-43C0-B586-0CD6A0CBC939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Oval 90">
                  <a:extLst>
                    <a:ext uri="{FF2B5EF4-FFF2-40B4-BE49-F238E27FC236}">
                      <a16:creationId xmlns:a16="http://schemas.microsoft.com/office/drawing/2014/main" id="{3B259C30-3E5F-461B-8E62-9DEADA589C67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91">
                  <a:extLst>
                    <a:ext uri="{FF2B5EF4-FFF2-40B4-BE49-F238E27FC236}">
                      <a16:creationId xmlns:a16="http://schemas.microsoft.com/office/drawing/2014/main" id="{CF87E0AB-6EA0-476F-9287-F07F78AEDAD6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Group 73">
                <a:extLst>
                  <a:ext uri="{FF2B5EF4-FFF2-40B4-BE49-F238E27FC236}">
                    <a16:creationId xmlns:a16="http://schemas.microsoft.com/office/drawing/2014/main" id="{A096C131-DA4E-4955-B569-8FAB27DE82F3}"/>
                  </a:ext>
                </a:extLst>
              </p:cNvPr>
              <p:cNvGrpSpPr/>
              <p:nvPr/>
            </p:nvGrpSpPr>
            <p:grpSpPr>
              <a:xfrm>
                <a:off x="9808076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69" name="Straight Connector 84">
                  <a:extLst>
                    <a:ext uri="{FF2B5EF4-FFF2-40B4-BE49-F238E27FC236}">
                      <a16:creationId xmlns:a16="http://schemas.microsoft.com/office/drawing/2014/main" id="{CF1C92B8-F0F2-4FB8-A02C-351F0B52C0B4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85">
                  <a:extLst>
                    <a:ext uri="{FF2B5EF4-FFF2-40B4-BE49-F238E27FC236}">
                      <a16:creationId xmlns:a16="http://schemas.microsoft.com/office/drawing/2014/main" id="{8776882E-1157-4EAD-8187-F218C85DB959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Oval 86">
                  <a:extLst>
                    <a:ext uri="{FF2B5EF4-FFF2-40B4-BE49-F238E27FC236}">
                      <a16:creationId xmlns:a16="http://schemas.microsoft.com/office/drawing/2014/main" id="{5F29DFB5-45DB-4522-ADD2-0F711DD532A3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87">
                  <a:extLst>
                    <a:ext uri="{FF2B5EF4-FFF2-40B4-BE49-F238E27FC236}">
                      <a16:creationId xmlns:a16="http://schemas.microsoft.com/office/drawing/2014/main" id="{7B388219-DDB3-438E-BE5B-DD93C5AE0311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9" name="Group 74">
                <a:extLst>
                  <a:ext uri="{FF2B5EF4-FFF2-40B4-BE49-F238E27FC236}">
                    <a16:creationId xmlns:a16="http://schemas.microsoft.com/office/drawing/2014/main" id="{9D461AC0-7826-456C-AEEE-59106AB0BCD6}"/>
                  </a:ext>
                </a:extLst>
              </p:cNvPr>
              <p:cNvGrpSpPr/>
              <p:nvPr/>
            </p:nvGrpSpPr>
            <p:grpSpPr>
              <a:xfrm>
                <a:off x="9685588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65" name="Straight Connector 80">
                  <a:extLst>
                    <a:ext uri="{FF2B5EF4-FFF2-40B4-BE49-F238E27FC236}">
                      <a16:creationId xmlns:a16="http://schemas.microsoft.com/office/drawing/2014/main" id="{7C9D445B-5173-4819-B926-134F5F6290E8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81">
                  <a:extLst>
                    <a:ext uri="{FF2B5EF4-FFF2-40B4-BE49-F238E27FC236}">
                      <a16:creationId xmlns:a16="http://schemas.microsoft.com/office/drawing/2014/main" id="{C69673E0-7656-4A05-A4F3-56559F690AE1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Oval 82">
                  <a:extLst>
                    <a:ext uri="{FF2B5EF4-FFF2-40B4-BE49-F238E27FC236}">
                      <a16:creationId xmlns:a16="http://schemas.microsoft.com/office/drawing/2014/main" id="{07AB2E11-1AED-415D-8BC2-A432FAAC7FF3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83">
                  <a:extLst>
                    <a:ext uri="{FF2B5EF4-FFF2-40B4-BE49-F238E27FC236}">
                      <a16:creationId xmlns:a16="http://schemas.microsoft.com/office/drawing/2014/main" id="{A5077F64-0383-4D30-B4C2-4B46274FFD26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" name="Group 75">
                <a:extLst>
                  <a:ext uri="{FF2B5EF4-FFF2-40B4-BE49-F238E27FC236}">
                    <a16:creationId xmlns:a16="http://schemas.microsoft.com/office/drawing/2014/main" id="{84ADC1B2-67FE-4780-A2F5-F61551E36EB1}"/>
                  </a:ext>
                </a:extLst>
              </p:cNvPr>
              <p:cNvGrpSpPr/>
              <p:nvPr/>
            </p:nvGrpSpPr>
            <p:grpSpPr>
              <a:xfrm>
                <a:off x="9563100" y="1663700"/>
                <a:ext cx="123825" cy="622300"/>
                <a:chOff x="11884025" y="1663700"/>
                <a:chExt cx="123825" cy="622300"/>
              </a:xfrm>
            </p:grpSpPr>
            <p:cxnSp>
              <p:nvCxnSpPr>
                <p:cNvPr id="61" name="Straight Connector 76">
                  <a:extLst>
                    <a:ext uri="{FF2B5EF4-FFF2-40B4-BE49-F238E27FC236}">
                      <a16:creationId xmlns:a16="http://schemas.microsoft.com/office/drawing/2014/main" id="{ECFFBE80-4D66-4658-9BBE-63BA6034D45D}"/>
                    </a:ext>
                  </a:extLst>
                </p:cNvPr>
                <p:cNvCxnSpPr/>
                <p:nvPr/>
              </p:nvCxnSpPr>
              <p:spPr>
                <a:xfrm>
                  <a:off x="119697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77">
                  <a:extLst>
                    <a:ext uri="{FF2B5EF4-FFF2-40B4-BE49-F238E27FC236}">
                      <a16:creationId xmlns:a16="http://schemas.microsoft.com/office/drawing/2014/main" id="{95A42BCB-0A4E-4688-ABF1-040BDBE2F3E1}"/>
                    </a:ext>
                  </a:extLst>
                </p:cNvPr>
                <p:cNvCxnSpPr/>
                <p:nvPr/>
              </p:nvCxnSpPr>
              <p:spPr>
                <a:xfrm>
                  <a:off x="11918950" y="1749425"/>
                  <a:ext cx="0" cy="4476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Oval 78">
                  <a:extLst>
                    <a:ext uri="{FF2B5EF4-FFF2-40B4-BE49-F238E27FC236}">
                      <a16:creationId xmlns:a16="http://schemas.microsoft.com/office/drawing/2014/main" id="{85E95395-098A-4453-8CEA-B740F4552387}"/>
                    </a:ext>
                  </a:extLst>
                </p:cNvPr>
                <p:cNvSpPr/>
                <p:nvPr/>
              </p:nvSpPr>
              <p:spPr>
                <a:xfrm>
                  <a:off x="11884025" y="1663700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79">
                  <a:extLst>
                    <a:ext uri="{FF2B5EF4-FFF2-40B4-BE49-F238E27FC236}">
                      <a16:creationId xmlns:a16="http://schemas.microsoft.com/office/drawing/2014/main" id="{F99E5569-4EC4-4EB2-ACB8-EE0CD8708FAF}"/>
                    </a:ext>
                  </a:extLst>
                </p:cNvPr>
                <p:cNvSpPr/>
                <p:nvPr/>
              </p:nvSpPr>
              <p:spPr>
                <a:xfrm>
                  <a:off x="11884025" y="2162175"/>
                  <a:ext cx="123825" cy="1238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45" name="Прямоугольник 244"/>
          <p:cNvSpPr/>
          <p:nvPr/>
        </p:nvSpPr>
        <p:spPr>
          <a:xfrm>
            <a:off x="6627157" y="1023946"/>
            <a:ext cx="4452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latin typeface="Arial"/>
              </a:rPr>
              <a:t>ALK      Signaling Pathway</a:t>
            </a:r>
            <a:endParaRPr lang="en-US" b="1" kern="0" baseline="30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59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4304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Зачем определять статус транслокации ALK?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транслокации EML4-ALK при немелкоклеточном раке легкого принципиально для проведения терапии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препаратами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0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1995</Words>
  <Application>Microsoft Office PowerPoint</Application>
  <PresentationFormat>Широкоэкранный</PresentationFormat>
  <Paragraphs>207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ＭＳ Ｐゴシック</vt:lpstr>
      <vt:lpstr>新細明體</vt:lpstr>
      <vt:lpstr>Arial</vt:lpstr>
      <vt:lpstr>Arial Unicode MS</vt:lpstr>
      <vt:lpstr>Calibri</vt:lpstr>
      <vt:lpstr>helvetica</vt:lpstr>
      <vt:lpstr>Noto Sans</vt:lpstr>
      <vt:lpstr>Symbol</vt:lpstr>
      <vt:lpstr>Times New Roman</vt:lpstr>
      <vt:lpstr>TimesNewRomanPSMT</vt:lpstr>
      <vt:lpstr>Wingdings</vt:lpstr>
      <vt:lpstr>Тема Office</vt:lpstr>
      <vt:lpstr>Презентация PowerPoint</vt:lpstr>
      <vt:lpstr>Актуальность</vt:lpstr>
      <vt:lpstr>Гистологическая классификация рака легкого (РЛ)</vt:lpstr>
      <vt:lpstr>Молекулярно-генетические нарушения при аденокарциноме легкого</vt:lpstr>
      <vt:lpstr>ALK-статус в НМРЛ по данным Алматинского онкологического центра </vt:lpstr>
      <vt:lpstr>Характеристики ALK</vt:lpstr>
      <vt:lpstr>Функции ALK в норме и при развитии злокачественных опухолей </vt:lpstr>
      <vt:lpstr>ALK онкогенный драйвер NSCLC </vt:lpstr>
      <vt:lpstr>Зачем определять статус транслокации ALK? </vt:lpstr>
      <vt:lpstr>Таргетная терапия ALK+ метастатического НМРЛ</vt:lpstr>
      <vt:lpstr>Алгоритм тестирования пациентов с распространенным НМРЛ в Казахстане</vt:lpstr>
      <vt:lpstr>RUSSCO: проведение молекулярно-генетического тестирования (МГТ) рекомендуется до проведения  терапии 1-ой линии </vt:lpstr>
      <vt:lpstr>NCCN: проведение МГТ рекомендуется  до проведения терапии 1-ой линии  </vt:lpstr>
      <vt:lpstr>ESMO: проведение МГТ рекомендуется  до проведения терапии 1-ой линии </vt:lpstr>
      <vt:lpstr>ASCO: проведение МГТ рекомендуется  до проведения терапии 1-ой линии </vt:lpstr>
      <vt:lpstr>Требования к проведению  ИГХ ALK пробы </vt:lpstr>
      <vt:lpstr>Презентация PowerPoint</vt:lpstr>
      <vt:lpstr>Препараты контроля проведения реакции</vt:lpstr>
      <vt:lpstr>Презентация PowerPoint</vt:lpstr>
      <vt:lpstr>Интерпретация  окрашивания (положительные случаи)</vt:lpstr>
      <vt:lpstr>Интерпретация  окрашивания (положительные случаи)</vt:lpstr>
      <vt:lpstr>Артефакты окрашивания </vt:lpstr>
      <vt:lpstr>Основные 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28</cp:revision>
  <dcterms:created xsi:type="dcterms:W3CDTF">2023-06-18T11:02:48Z</dcterms:created>
  <dcterms:modified xsi:type="dcterms:W3CDTF">2023-06-28T12:59:15Z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91b42f-c435-42ca-9531-75a3f42aae3d_Enabled">
    <vt:lpwstr>true</vt:lpwstr>
  </property>
  <property fmtid="{D5CDD505-2E9C-101B-9397-08002B2CF9AE}" pid="3" name="MSIP_Label_4791b42f-c435-42ca-9531-75a3f42aae3d_SetDate">
    <vt:lpwstr>2023-06-27T13:45:09Z</vt:lpwstr>
  </property>
  <property fmtid="{D5CDD505-2E9C-101B-9397-08002B2CF9AE}" pid="4" name="MSIP_Label_4791b42f-c435-42ca-9531-75a3f42aae3d_Method">
    <vt:lpwstr>Privileged</vt:lpwstr>
  </property>
  <property fmtid="{D5CDD505-2E9C-101B-9397-08002B2CF9AE}" pid="5" name="MSIP_Label_4791b42f-c435-42ca-9531-75a3f42aae3d_Name">
    <vt:lpwstr>4791b42f-c435-42ca-9531-75a3f42aae3d</vt:lpwstr>
  </property>
  <property fmtid="{D5CDD505-2E9C-101B-9397-08002B2CF9AE}" pid="6" name="MSIP_Label_4791b42f-c435-42ca-9531-75a3f42aae3d_SiteId">
    <vt:lpwstr>7a916015-20ae-4ad1-9170-eefd915e9272</vt:lpwstr>
  </property>
  <property fmtid="{D5CDD505-2E9C-101B-9397-08002B2CF9AE}" pid="7" name="MSIP_Label_4791b42f-c435-42ca-9531-75a3f42aae3d_ActionId">
    <vt:lpwstr>c02335d8-6a3e-410a-8770-0f71ccc3f791</vt:lpwstr>
  </property>
  <property fmtid="{D5CDD505-2E9C-101B-9397-08002B2CF9AE}" pid="8" name="MSIP_Label_4791b42f-c435-42ca-9531-75a3f42aae3d_ContentBits">
    <vt:lpwstr>0</vt:lpwstr>
  </property>
</Properties>
</file>